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23"/>
  </p:notesMasterIdLst>
  <p:handoutMasterIdLst>
    <p:handoutMasterId r:id="rId24"/>
  </p:handoutMasterIdLst>
  <p:sldIdLst>
    <p:sldId id="506" r:id="rId2"/>
    <p:sldId id="516" r:id="rId3"/>
    <p:sldId id="522" r:id="rId4"/>
    <p:sldId id="508" r:id="rId5"/>
    <p:sldId id="487" r:id="rId6"/>
    <p:sldId id="523" r:id="rId7"/>
    <p:sldId id="524" r:id="rId8"/>
    <p:sldId id="525" r:id="rId9"/>
    <p:sldId id="530" r:id="rId10"/>
    <p:sldId id="570" r:id="rId11"/>
    <p:sldId id="531" r:id="rId12"/>
    <p:sldId id="532" r:id="rId13"/>
    <p:sldId id="574" r:id="rId14"/>
    <p:sldId id="575" r:id="rId15"/>
    <p:sldId id="576" r:id="rId16"/>
    <p:sldId id="577" r:id="rId17"/>
    <p:sldId id="578" r:id="rId18"/>
    <p:sldId id="580" r:id="rId19"/>
    <p:sldId id="581" r:id="rId20"/>
    <p:sldId id="582" r:id="rId21"/>
    <p:sldId id="571" r:id="rId22"/>
  </p:sldIdLst>
  <p:sldSz cx="9144000" cy="6840538"/>
  <p:notesSz cx="6858000" cy="9144000"/>
  <p:custDataLst>
    <p:tags r:id="rId2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344"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BED"/>
    <a:srgbClr val="33AAB9"/>
    <a:srgbClr val="336987"/>
    <a:srgbClr val="00A99D"/>
    <a:srgbClr val="F2F2F2"/>
    <a:srgbClr val="009589"/>
    <a:srgbClr val="081B40"/>
    <a:srgbClr val="FEBF01"/>
    <a:srgbClr val="414455"/>
    <a:srgbClr val="4A4A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0" autoAdjust="0"/>
    <p:restoredTop sz="93557" autoAdjust="0"/>
  </p:normalViewPr>
  <p:slideViewPr>
    <p:cSldViewPr>
      <p:cViewPr varScale="1">
        <p:scale>
          <a:sx n="73" d="100"/>
          <a:sy n="73" d="100"/>
        </p:scale>
        <p:origin x="1674" y="60"/>
      </p:cViewPr>
      <p:guideLst>
        <p:guide orient="horz" pos="344"/>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361CED0-E07B-4198-9FCA-B60AC77DFBF8}" type="datetimeFigureOut">
              <a:rPr lang="es-419" smtClean="0"/>
              <a:t>19/9/2022</a:t>
            </a:fld>
            <a:endParaRPr lang="es-419"/>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E4E4E43-751A-411C-9741-4E859764231C}" type="slidenum">
              <a:rPr lang="es-419" smtClean="0"/>
              <a:t>‹Nº›</a:t>
            </a:fld>
            <a:endParaRPr lang="es-419"/>
          </a:p>
        </p:txBody>
      </p:sp>
    </p:spTree>
    <p:extLst>
      <p:ext uri="{BB962C8B-B14F-4D97-AF65-F5344CB8AC3E}">
        <p14:creationId xmlns:p14="http://schemas.microsoft.com/office/powerpoint/2010/main" val="18658851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2022/9/19</a:t>
            </a:fld>
            <a:endParaRPr lang="zh-CN" altLang="en-US" dirty="0"/>
          </a:p>
        </p:txBody>
      </p:sp>
      <p:sp>
        <p:nvSpPr>
          <p:cNvPr id="4" name="幻灯片图像占位符 3"/>
          <p:cNvSpPr>
            <a:spLocks noGrp="1" noRot="1" noChangeAspect="1"/>
          </p:cNvSpPr>
          <p:nvPr>
            <p:ph type="sldImg" idx="2"/>
          </p:nvPr>
        </p:nvSpPr>
        <p:spPr>
          <a:xfrm>
            <a:off x="1136650" y="685800"/>
            <a:ext cx="45847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‹Nº›</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461973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916591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394780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2853211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647284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118118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36650" y="685800"/>
            <a:ext cx="45847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34285037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任意多边形: 形状 13">
            <a:extLst>
              <a:ext uri="{FF2B5EF4-FFF2-40B4-BE49-F238E27FC236}">
                <a16:creationId xmlns:a16="http://schemas.microsoft.com/office/drawing/2014/main" id="{AD2BD7B3-A5E0-41BB-9CC9-D29A4BA8A2E1}"/>
              </a:ext>
            </a:extLst>
          </p:cNvPr>
          <p:cNvSpPr/>
          <p:nvPr userDrawn="1"/>
        </p:nvSpPr>
        <p:spPr>
          <a:xfrm>
            <a:off x="-1685" y="6487392"/>
            <a:ext cx="6949949" cy="345059"/>
          </a:xfrm>
          <a:custGeom>
            <a:avLst/>
            <a:gdLst>
              <a:gd name="connsiteX0" fmla="*/ 0 w 9216572"/>
              <a:gd name="connsiteY0" fmla="*/ 0 h 333829"/>
              <a:gd name="connsiteX1" fmla="*/ 9216572 w 9216572"/>
              <a:gd name="connsiteY1" fmla="*/ 29029 h 333829"/>
              <a:gd name="connsiteX2" fmla="*/ 9056914 w 9216572"/>
              <a:gd name="connsiteY2" fmla="*/ 333829 h 333829"/>
              <a:gd name="connsiteX3" fmla="*/ 29029 w 9216572"/>
              <a:gd name="connsiteY3" fmla="*/ 333829 h 333829"/>
              <a:gd name="connsiteX4" fmla="*/ 0 w 9216572"/>
              <a:gd name="connsiteY4" fmla="*/ 0 h 333829"/>
              <a:gd name="connsiteX0" fmla="*/ 0 w 9229272"/>
              <a:gd name="connsiteY0" fmla="*/ 9071 h 342900"/>
              <a:gd name="connsiteX1" fmla="*/ 9229272 w 9229272"/>
              <a:gd name="connsiteY1" fmla="*/ 0 h 342900"/>
              <a:gd name="connsiteX2" fmla="*/ 9056914 w 9229272"/>
              <a:gd name="connsiteY2" fmla="*/ 342900 h 342900"/>
              <a:gd name="connsiteX3" fmla="*/ 29029 w 9229272"/>
              <a:gd name="connsiteY3" fmla="*/ 342900 h 342900"/>
              <a:gd name="connsiteX4" fmla="*/ 0 w 9229272"/>
              <a:gd name="connsiteY4" fmla="*/ 9071 h 342900"/>
              <a:gd name="connsiteX0" fmla="*/ 0 w 9229272"/>
              <a:gd name="connsiteY0" fmla="*/ 9071 h 355600"/>
              <a:gd name="connsiteX1" fmla="*/ 9229272 w 9229272"/>
              <a:gd name="connsiteY1" fmla="*/ 0 h 355600"/>
              <a:gd name="connsiteX2" fmla="*/ 9056914 w 9229272"/>
              <a:gd name="connsiteY2" fmla="*/ 342900 h 355600"/>
              <a:gd name="connsiteX3" fmla="*/ 3629 w 9229272"/>
              <a:gd name="connsiteY3" fmla="*/ 355600 h 355600"/>
              <a:gd name="connsiteX4" fmla="*/ 0 w 9229272"/>
              <a:gd name="connsiteY4" fmla="*/ 9071 h 355600"/>
              <a:gd name="connsiteX0" fmla="*/ 0 w 9229272"/>
              <a:gd name="connsiteY0" fmla="*/ 9071 h 355600"/>
              <a:gd name="connsiteX1" fmla="*/ 9229272 w 9229272"/>
              <a:gd name="connsiteY1" fmla="*/ 0 h 355600"/>
              <a:gd name="connsiteX2" fmla="*/ 9068590 w 9229272"/>
              <a:gd name="connsiteY2" fmla="*/ 339888 h 355600"/>
              <a:gd name="connsiteX3" fmla="*/ 3629 w 9229272"/>
              <a:gd name="connsiteY3" fmla="*/ 355600 h 355600"/>
              <a:gd name="connsiteX4" fmla="*/ 0 w 9229272"/>
              <a:gd name="connsiteY4" fmla="*/ 9071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9272" h="355600">
                <a:moveTo>
                  <a:pt x="0" y="9071"/>
                </a:moveTo>
                <a:lnTo>
                  <a:pt x="9229272" y="0"/>
                </a:lnTo>
                <a:lnTo>
                  <a:pt x="9068590" y="339888"/>
                </a:lnTo>
                <a:lnTo>
                  <a:pt x="3629" y="355600"/>
                </a:lnTo>
                <a:cubicBezTo>
                  <a:pt x="2419" y="240090"/>
                  <a:pt x="1210" y="124581"/>
                  <a:pt x="0" y="907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14">
            <a:extLst>
              <a:ext uri="{FF2B5EF4-FFF2-40B4-BE49-F238E27FC236}">
                <a16:creationId xmlns:a16="http://schemas.microsoft.com/office/drawing/2014/main" id="{CF387561-4A62-4E94-9DA9-281D58E39024}"/>
              </a:ext>
            </a:extLst>
          </p:cNvPr>
          <p:cNvSpPr/>
          <p:nvPr userDrawn="1"/>
        </p:nvSpPr>
        <p:spPr>
          <a:xfrm>
            <a:off x="6896844" y="6340026"/>
            <a:ext cx="2247482" cy="477924"/>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7681"/>
              <a:gd name="connsiteY0" fmla="*/ 0 h 480910"/>
              <a:gd name="connsiteX1" fmla="*/ 3007681 w 3007681"/>
              <a:gd name="connsiteY1" fmla="*/ 480910 h 480910"/>
              <a:gd name="connsiteX2" fmla="*/ 0 w 3007681"/>
              <a:gd name="connsiteY2" fmla="*/ 480138 h 480910"/>
              <a:gd name="connsiteX3" fmla="*/ 223827 w 3007681"/>
              <a:gd name="connsiteY3" fmla="*/ 0 h 480910"/>
              <a:gd name="connsiteX4" fmla="*/ 3007245 w 3007681"/>
              <a:gd name="connsiteY4" fmla="*/ 0 h 480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681" h="480910">
                <a:moveTo>
                  <a:pt x="3007245" y="0"/>
                </a:moveTo>
                <a:cubicBezTo>
                  <a:pt x="3007390" y="160303"/>
                  <a:pt x="3007536" y="320607"/>
                  <a:pt x="3007681" y="480910"/>
                </a:cubicBezTo>
                <a:lnTo>
                  <a:pt x="0" y="480138"/>
                </a:lnTo>
                <a:lnTo>
                  <a:pt x="223827"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14">
            <a:extLst>
              <a:ext uri="{FF2B5EF4-FFF2-40B4-BE49-F238E27FC236}">
                <a16:creationId xmlns:a16="http://schemas.microsoft.com/office/drawing/2014/main" id="{D92E238A-D5CB-4A9B-977E-3C81045380F6}"/>
              </a:ext>
            </a:extLst>
          </p:cNvPr>
          <p:cNvSpPr/>
          <p:nvPr userDrawn="1"/>
        </p:nvSpPr>
        <p:spPr>
          <a:xfrm rot="10800000">
            <a:off x="-1686" y="41308"/>
            <a:ext cx="6998809" cy="822503"/>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223827 w 3008860"/>
              <a:gd name="connsiteY3" fmla="*/ 0 h 480138"/>
              <a:gd name="connsiteX4" fmla="*/ 3007245 w 3008860"/>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146157 w 3008860"/>
              <a:gd name="connsiteY3" fmla="*/ 0 h 480138"/>
              <a:gd name="connsiteX4" fmla="*/ 3007245 w 3008860"/>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122856 w 3008860"/>
              <a:gd name="connsiteY3" fmla="*/ 0 h 480138"/>
              <a:gd name="connsiteX4" fmla="*/ 3007245 w 3008860"/>
              <a:gd name="connsiteY4" fmla="*/ 0 h 480138"/>
              <a:gd name="connsiteX0" fmla="*/ 3007245 w 3008860"/>
              <a:gd name="connsiteY0" fmla="*/ 0 h 480138"/>
              <a:gd name="connsiteX1" fmla="*/ 3008860 w 3008860"/>
              <a:gd name="connsiteY1" fmla="*/ 479520 h 480138"/>
              <a:gd name="connsiteX2" fmla="*/ 0 w 3008860"/>
              <a:gd name="connsiteY2" fmla="*/ 480138 h 480138"/>
              <a:gd name="connsiteX3" fmla="*/ 122856 w 3008860"/>
              <a:gd name="connsiteY3" fmla="*/ 0 h 480138"/>
              <a:gd name="connsiteX4" fmla="*/ 3007245 w 3008860"/>
              <a:gd name="connsiteY4" fmla="*/ 0 h 48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60" h="480138">
                <a:moveTo>
                  <a:pt x="3007245" y="0"/>
                </a:moveTo>
                <a:cubicBezTo>
                  <a:pt x="3007783" y="158342"/>
                  <a:pt x="3008322" y="321178"/>
                  <a:pt x="3008860" y="479520"/>
                </a:cubicBezTo>
                <a:lnTo>
                  <a:pt x="0" y="480138"/>
                </a:lnTo>
                <a:lnTo>
                  <a:pt x="122856"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14">
            <a:extLst>
              <a:ext uri="{FF2B5EF4-FFF2-40B4-BE49-F238E27FC236}">
                <a16:creationId xmlns:a16="http://schemas.microsoft.com/office/drawing/2014/main" id="{AAA15768-0708-42B8-AABA-ECE5FCE69199}"/>
              </a:ext>
            </a:extLst>
          </p:cNvPr>
          <p:cNvSpPr/>
          <p:nvPr userDrawn="1"/>
        </p:nvSpPr>
        <p:spPr>
          <a:xfrm>
            <a:off x="6896518" y="32449"/>
            <a:ext cx="2247482" cy="477924"/>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7681"/>
              <a:gd name="connsiteY0" fmla="*/ 0 h 480910"/>
              <a:gd name="connsiteX1" fmla="*/ 3007681 w 3007681"/>
              <a:gd name="connsiteY1" fmla="*/ 480910 h 480910"/>
              <a:gd name="connsiteX2" fmla="*/ 0 w 3007681"/>
              <a:gd name="connsiteY2" fmla="*/ 480138 h 480910"/>
              <a:gd name="connsiteX3" fmla="*/ 223827 w 3007681"/>
              <a:gd name="connsiteY3" fmla="*/ 0 h 480910"/>
              <a:gd name="connsiteX4" fmla="*/ 3007245 w 3007681"/>
              <a:gd name="connsiteY4" fmla="*/ 0 h 480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681" h="480910">
                <a:moveTo>
                  <a:pt x="3007245" y="0"/>
                </a:moveTo>
                <a:cubicBezTo>
                  <a:pt x="3007390" y="160303"/>
                  <a:pt x="3007536" y="320607"/>
                  <a:pt x="3007681" y="480910"/>
                </a:cubicBezTo>
                <a:lnTo>
                  <a:pt x="0" y="480138"/>
                </a:lnTo>
                <a:lnTo>
                  <a:pt x="223827" y="0"/>
                </a:lnTo>
                <a:lnTo>
                  <a:pt x="300724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ítulo 8">
            <a:extLst>
              <a:ext uri="{FF2B5EF4-FFF2-40B4-BE49-F238E27FC236}">
                <a16:creationId xmlns:a16="http://schemas.microsoft.com/office/drawing/2014/main" id="{CDBFDB98-B84D-41D4-AF5E-D4865E3643A5}"/>
              </a:ext>
            </a:extLst>
          </p:cNvPr>
          <p:cNvSpPr>
            <a:spLocks noGrp="1"/>
          </p:cNvSpPr>
          <p:nvPr>
            <p:ph type="title" hasCustomPrompt="1"/>
          </p:nvPr>
        </p:nvSpPr>
        <p:spPr>
          <a:xfrm>
            <a:off x="-112715" y="0"/>
            <a:ext cx="5455518" cy="948161"/>
          </a:xfrm>
          <a:prstGeom prst="rect">
            <a:avLst/>
          </a:prstGeom>
        </p:spPr>
        <p:txBody>
          <a:bodyPr/>
          <a:lstStyle>
            <a:lvl1pPr>
              <a:defRPr sz="3600">
                <a:solidFill>
                  <a:schemeClr val="bg1"/>
                </a:solidFill>
              </a:defRPr>
            </a:lvl1pPr>
          </a:lstStyle>
          <a:p>
            <a:r>
              <a:rPr lang="es-ES" dirty="0"/>
              <a:t>Haga clic insertar titulo</a:t>
            </a:r>
            <a:endParaRPr lang="es-PE" dirty="0"/>
          </a:p>
        </p:txBody>
      </p:sp>
      <p:pic>
        <p:nvPicPr>
          <p:cNvPr id="12" name="Imagen 11"/>
          <p:cNvPicPr>
            <a:picLocks noChangeAspect="1"/>
          </p:cNvPicPr>
          <p:nvPr userDrawn="1"/>
        </p:nvPicPr>
        <p:blipFill>
          <a:blip r:embed="rId2"/>
          <a:stretch>
            <a:fillRect/>
          </a:stretch>
        </p:blipFill>
        <p:spPr>
          <a:xfrm>
            <a:off x="8748464" y="6389021"/>
            <a:ext cx="251982" cy="390462"/>
          </a:xfrm>
          <a:prstGeom prst="rect">
            <a:avLst/>
          </a:prstGeom>
        </p:spPr>
      </p:pic>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7" name="任意多边形: 形状 13">
            <a:extLst>
              <a:ext uri="{FF2B5EF4-FFF2-40B4-BE49-F238E27FC236}">
                <a16:creationId xmlns:a16="http://schemas.microsoft.com/office/drawing/2014/main" id="{F8F03C16-AFD5-40B3-9718-14A4440FF5BB}"/>
              </a:ext>
            </a:extLst>
          </p:cNvPr>
          <p:cNvSpPr/>
          <p:nvPr userDrawn="1"/>
        </p:nvSpPr>
        <p:spPr>
          <a:xfrm>
            <a:off x="-1685" y="6487392"/>
            <a:ext cx="6949949" cy="345059"/>
          </a:xfrm>
          <a:custGeom>
            <a:avLst/>
            <a:gdLst>
              <a:gd name="connsiteX0" fmla="*/ 0 w 9216572"/>
              <a:gd name="connsiteY0" fmla="*/ 0 h 333829"/>
              <a:gd name="connsiteX1" fmla="*/ 9216572 w 9216572"/>
              <a:gd name="connsiteY1" fmla="*/ 29029 h 333829"/>
              <a:gd name="connsiteX2" fmla="*/ 9056914 w 9216572"/>
              <a:gd name="connsiteY2" fmla="*/ 333829 h 333829"/>
              <a:gd name="connsiteX3" fmla="*/ 29029 w 9216572"/>
              <a:gd name="connsiteY3" fmla="*/ 333829 h 333829"/>
              <a:gd name="connsiteX4" fmla="*/ 0 w 9216572"/>
              <a:gd name="connsiteY4" fmla="*/ 0 h 333829"/>
              <a:gd name="connsiteX0" fmla="*/ 0 w 9229272"/>
              <a:gd name="connsiteY0" fmla="*/ 9071 h 342900"/>
              <a:gd name="connsiteX1" fmla="*/ 9229272 w 9229272"/>
              <a:gd name="connsiteY1" fmla="*/ 0 h 342900"/>
              <a:gd name="connsiteX2" fmla="*/ 9056914 w 9229272"/>
              <a:gd name="connsiteY2" fmla="*/ 342900 h 342900"/>
              <a:gd name="connsiteX3" fmla="*/ 29029 w 9229272"/>
              <a:gd name="connsiteY3" fmla="*/ 342900 h 342900"/>
              <a:gd name="connsiteX4" fmla="*/ 0 w 9229272"/>
              <a:gd name="connsiteY4" fmla="*/ 9071 h 342900"/>
              <a:gd name="connsiteX0" fmla="*/ 0 w 9229272"/>
              <a:gd name="connsiteY0" fmla="*/ 9071 h 355600"/>
              <a:gd name="connsiteX1" fmla="*/ 9229272 w 9229272"/>
              <a:gd name="connsiteY1" fmla="*/ 0 h 355600"/>
              <a:gd name="connsiteX2" fmla="*/ 9056914 w 9229272"/>
              <a:gd name="connsiteY2" fmla="*/ 342900 h 355600"/>
              <a:gd name="connsiteX3" fmla="*/ 3629 w 9229272"/>
              <a:gd name="connsiteY3" fmla="*/ 355600 h 355600"/>
              <a:gd name="connsiteX4" fmla="*/ 0 w 9229272"/>
              <a:gd name="connsiteY4" fmla="*/ 9071 h 355600"/>
              <a:gd name="connsiteX0" fmla="*/ 0 w 9229272"/>
              <a:gd name="connsiteY0" fmla="*/ 9071 h 355600"/>
              <a:gd name="connsiteX1" fmla="*/ 9229272 w 9229272"/>
              <a:gd name="connsiteY1" fmla="*/ 0 h 355600"/>
              <a:gd name="connsiteX2" fmla="*/ 9068590 w 9229272"/>
              <a:gd name="connsiteY2" fmla="*/ 339888 h 355600"/>
              <a:gd name="connsiteX3" fmla="*/ 3629 w 9229272"/>
              <a:gd name="connsiteY3" fmla="*/ 355600 h 355600"/>
              <a:gd name="connsiteX4" fmla="*/ 0 w 9229272"/>
              <a:gd name="connsiteY4" fmla="*/ 9071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9272" h="355600">
                <a:moveTo>
                  <a:pt x="0" y="9071"/>
                </a:moveTo>
                <a:lnTo>
                  <a:pt x="9229272" y="0"/>
                </a:lnTo>
                <a:lnTo>
                  <a:pt x="9068590" y="339888"/>
                </a:lnTo>
                <a:lnTo>
                  <a:pt x="3629" y="355600"/>
                </a:lnTo>
                <a:cubicBezTo>
                  <a:pt x="2419" y="240090"/>
                  <a:pt x="1210" y="124581"/>
                  <a:pt x="0" y="907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14">
            <a:extLst>
              <a:ext uri="{FF2B5EF4-FFF2-40B4-BE49-F238E27FC236}">
                <a16:creationId xmlns:a16="http://schemas.microsoft.com/office/drawing/2014/main" id="{52836657-E9F3-4A8C-B637-39756C05469A}"/>
              </a:ext>
            </a:extLst>
          </p:cNvPr>
          <p:cNvSpPr/>
          <p:nvPr userDrawn="1"/>
        </p:nvSpPr>
        <p:spPr>
          <a:xfrm>
            <a:off x="6896844" y="6340026"/>
            <a:ext cx="2247482" cy="477924"/>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7681"/>
              <a:gd name="connsiteY0" fmla="*/ 0 h 480910"/>
              <a:gd name="connsiteX1" fmla="*/ 3007681 w 3007681"/>
              <a:gd name="connsiteY1" fmla="*/ 480910 h 480910"/>
              <a:gd name="connsiteX2" fmla="*/ 0 w 3007681"/>
              <a:gd name="connsiteY2" fmla="*/ 480138 h 480910"/>
              <a:gd name="connsiteX3" fmla="*/ 223827 w 3007681"/>
              <a:gd name="connsiteY3" fmla="*/ 0 h 480910"/>
              <a:gd name="connsiteX4" fmla="*/ 3007245 w 3007681"/>
              <a:gd name="connsiteY4" fmla="*/ 0 h 480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681" h="480910">
                <a:moveTo>
                  <a:pt x="3007245" y="0"/>
                </a:moveTo>
                <a:cubicBezTo>
                  <a:pt x="3007390" y="160303"/>
                  <a:pt x="3007536" y="320607"/>
                  <a:pt x="3007681" y="480910"/>
                </a:cubicBezTo>
                <a:lnTo>
                  <a:pt x="0" y="480138"/>
                </a:lnTo>
                <a:lnTo>
                  <a:pt x="223827"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14">
            <a:extLst>
              <a:ext uri="{FF2B5EF4-FFF2-40B4-BE49-F238E27FC236}">
                <a16:creationId xmlns:a16="http://schemas.microsoft.com/office/drawing/2014/main" id="{80CF4ABA-B3AC-485C-BCBC-34DC18B07D2F}"/>
              </a:ext>
            </a:extLst>
          </p:cNvPr>
          <p:cNvSpPr/>
          <p:nvPr userDrawn="1"/>
        </p:nvSpPr>
        <p:spPr>
          <a:xfrm rot="10800000">
            <a:off x="-1686" y="41308"/>
            <a:ext cx="6998809" cy="822503"/>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223827 w 3008860"/>
              <a:gd name="connsiteY3" fmla="*/ 0 h 480138"/>
              <a:gd name="connsiteX4" fmla="*/ 3007245 w 3008860"/>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146157 w 3008860"/>
              <a:gd name="connsiteY3" fmla="*/ 0 h 480138"/>
              <a:gd name="connsiteX4" fmla="*/ 3007245 w 3008860"/>
              <a:gd name="connsiteY4" fmla="*/ 0 h 480138"/>
              <a:gd name="connsiteX0" fmla="*/ 3007245 w 3008860"/>
              <a:gd name="connsiteY0" fmla="*/ 0 h 480138"/>
              <a:gd name="connsiteX1" fmla="*/ 3008860 w 3008860"/>
              <a:gd name="connsiteY1" fmla="*/ 475027 h 480138"/>
              <a:gd name="connsiteX2" fmla="*/ 0 w 3008860"/>
              <a:gd name="connsiteY2" fmla="*/ 480138 h 480138"/>
              <a:gd name="connsiteX3" fmla="*/ 122856 w 3008860"/>
              <a:gd name="connsiteY3" fmla="*/ 0 h 480138"/>
              <a:gd name="connsiteX4" fmla="*/ 3007245 w 3008860"/>
              <a:gd name="connsiteY4" fmla="*/ 0 h 480138"/>
              <a:gd name="connsiteX0" fmla="*/ 3007245 w 3008860"/>
              <a:gd name="connsiteY0" fmla="*/ 0 h 480138"/>
              <a:gd name="connsiteX1" fmla="*/ 3008860 w 3008860"/>
              <a:gd name="connsiteY1" fmla="*/ 479520 h 480138"/>
              <a:gd name="connsiteX2" fmla="*/ 0 w 3008860"/>
              <a:gd name="connsiteY2" fmla="*/ 480138 h 480138"/>
              <a:gd name="connsiteX3" fmla="*/ 122856 w 3008860"/>
              <a:gd name="connsiteY3" fmla="*/ 0 h 480138"/>
              <a:gd name="connsiteX4" fmla="*/ 3007245 w 3008860"/>
              <a:gd name="connsiteY4" fmla="*/ 0 h 48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60" h="480138">
                <a:moveTo>
                  <a:pt x="3007245" y="0"/>
                </a:moveTo>
                <a:cubicBezTo>
                  <a:pt x="3007783" y="158342"/>
                  <a:pt x="3008322" y="321178"/>
                  <a:pt x="3008860" y="479520"/>
                </a:cubicBezTo>
                <a:lnTo>
                  <a:pt x="0" y="480138"/>
                </a:lnTo>
                <a:lnTo>
                  <a:pt x="122856"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14">
            <a:extLst>
              <a:ext uri="{FF2B5EF4-FFF2-40B4-BE49-F238E27FC236}">
                <a16:creationId xmlns:a16="http://schemas.microsoft.com/office/drawing/2014/main" id="{0165BEF2-43C6-4380-B813-2B12DA1C55E5}"/>
              </a:ext>
            </a:extLst>
          </p:cNvPr>
          <p:cNvSpPr/>
          <p:nvPr userDrawn="1"/>
        </p:nvSpPr>
        <p:spPr>
          <a:xfrm>
            <a:off x="6896518" y="32449"/>
            <a:ext cx="2247482" cy="477924"/>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 name="connsiteX0" fmla="*/ 3007245 w 3007681"/>
              <a:gd name="connsiteY0" fmla="*/ 0 h 480910"/>
              <a:gd name="connsiteX1" fmla="*/ 3007681 w 3007681"/>
              <a:gd name="connsiteY1" fmla="*/ 480910 h 480910"/>
              <a:gd name="connsiteX2" fmla="*/ 0 w 3007681"/>
              <a:gd name="connsiteY2" fmla="*/ 480138 h 480910"/>
              <a:gd name="connsiteX3" fmla="*/ 223827 w 3007681"/>
              <a:gd name="connsiteY3" fmla="*/ 0 h 480910"/>
              <a:gd name="connsiteX4" fmla="*/ 3007245 w 3007681"/>
              <a:gd name="connsiteY4" fmla="*/ 0 h 480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681" h="480910">
                <a:moveTo>
                  <a:pt x="3007245" y="0"/>
                </a:moveTo>
                <a:cubicBezTo>
                  <a:pt x="3007390" y="160303"/>
                  <a:pt x="3007536" y="320607"/>
                  <a:pt x="3007681" y="480910"/>
                </a:cubicBezTo>
                <a:lnTo>
                  <a:pt x="0" y="480138"/>
                </a:lnTo>
                <a:lnTo>
                  <a:pt x="223827" y="0"/>
                </a:lnTo>
                <a:lnTo>
                  <a:pt x="300724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ítulo 8">
            <a:extLst>
              <a:ext uri="{FF2B5EF4-FFF2-40B4-BE49-F238E27FC236}">
                <a16:creationId xmlns:a16="http://schemas.microsoft.com/office/drawing/2014/main" id="{3E964902-78B4-4E6D-B2B8-0ACCE5A871E5}"/>
              </a:ext>
            </a:extLst>
          </p:cNvPr>
          <p:cNvSpPr>
            <a:spLocks noGrp="1"/>
          </p:cNvSpPr>
          <p:nvPr>
            <p:ph type="title" hasCustomPrompt="1"/>
          </p:nvPr>
        </p:nvSpPr>
        <p:spPr>
          <a:xfrm>
            <a:off x="-112715" y="0"/>
            <a:ext cx="5455518" cy="948161"/>
          </a:xfrm>
          <a:prstGeom prst="rect">
            <a:avLst/>
          </a:prstGeom>
        </p:spPr>
        <p:txBody>
          <a:bodyPr/>
          <a:lstStyle>
            <a:lvl1pPr>
              <a:defRPr sz="3600">
                <a:solidFill>
                  <a:schemeClr val="bg1"/>
                </a:solidFill>
              </a:defRPr>
            </a:lvl1pPr>
          </a:lstStyle>
          <a:p>
            <a:r>
              <a:rPr lang="es-ES" dirty="0"/>
              <a:t>Haga clic insertar titulo</a:t>
            </a:r>
            <a:endParaRPr lang="es-PE" dirty="0"/>
          </a:p>
        </p:txBody>
      </p:sp>
      <p:pic>
        <p:nvPicPr>
          <p:cNvPr id="3" name="Imagen 2"/>
          <p:cNvPicPr>
            <a:picLocks noChangeAspect="1"/>
          </p:cNvPicPr>
          <p:nvPr userDrawn="1"/>
        </p:nvPicPr>
        <p:blipFill>
          <a:blip r:embed="rId2"/>
          <a:stretch>
            <a:fillRect/>
          </a:stretch>
        </p:blipFill>
        <p:spPr>
          <a:xfrm>
            <a:off x="8748465" y="6393010"/>
            <a:ext cx="279679" cy="371956"/>
          </a:xfrm>
          <a:prstGeom prst="rect">
            <a:avLst/>
          </a:prstGeom>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3001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55" userDrawn="1">
          <p15:clr>
            <a:srgbClr val="FBAE40"/>
          </p15:clr>
        </p15:guide>
        <p15:guide id="2" pos="4967" userDrawn="1">
          <p15:clr>
            <a:srgbClr val="FBAE40"/>
          </p15:clr>
        </p15:guide>
        <p15:guide id="3" orient="horz" pos="2873" userDrawn="1">
          <p15:clr>
            <a:srgbClr val="FBAE40"/>
          </p15:clr>
        </p15:guide>
        <p15:guide id="4" pos="662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252"/>
            <a:ext cx="7886700" cy="132166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33521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08299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12" name="Forma libre: forma 11">
            <a:extLst>
              <a:ext uri="{FF2B5EF4-FFF2-40B4-BE49-F238E27FC236}">
                <a16:creationId xmlns:a16="http://schemas.microsoft.com/office/drawing/2014/main" id="{A0BDE393-D6C0-47AF-8507-C9030437FAF5}"/>
              </a:ext>
            </a:extLst>
          </p:cNvPr>
          <p:cNvSpPr/>
          <p:nvPr userDrawn="1"/>
        </p:nvSpPr>
        <p:spPr>
          <a:xfrm>
            <a:off x="-1685" y="6487694"/>
            <a:ext cx="9145685" cy="344757"/>
          </a:xfrm>
          <a:custGeom>
            <a:avLst/>
            <a:gdLst>
              <a:gd name="connsiteX0" fmla="*/ 9145685 w 9145685"/>
              <a:gd name="connsiteY0" fmla="*/ 0 h 259228"/>
              <a:gd name="connsiteX1" fmla="*/ 9145685 w 9145685"/>
              <a:gd name="connsiteY1" fmla="*/ 247961 h 259228"/>
              <a:gd name="connsiteX2" fmla="*/ 3724 w 9145685"/>
              <a:gd name="connsiteY2" fmla="*/ 259228 h 259228"/>
              <a:gd name="connsiteX3" fmla="*/ 0 w 9145685"/>
              <a:gd name="connsiteY3" fmla="*/ 6392 h 259228"/>
            </a:gdLst>
            <a:ahLst/>
            <a:cxnLst>
              <a:cxn ang="0">
                <a:pos x="connsiteX0" y="connsiteY0"/>
              </a:cxn>
              <a:cxn ang="0">
                <a:pos x="connsiteX1" y="connsiteY1"/>
              </a:cxn>
              <a:cxn ang="0">
                <a:pos x="connsiteX2" y="connsiteY2"/>
              </a:cxn>
              <a:cxn ang="0">
                <a:pos x="connsiteX3" y="connsiteY3"/>
              </a:cxn>
            </a:cxnLst>
            <a:rect l="l" t="t" r="r" b="b"/>
            <a:pathLst>
              <a:path w="9145685" h="259228">
                <a:moveTo>
                  <a:pt x="9145685" y="0"/>
                </a:moveTo>
                <a:lnTo>
                  <a:pt x="9145685" y="247961"/>
                </a:lnTo>
                <a:lnTo>
                  <a:pt x="3724" y="259228"/>
                </a:lnTo>
                <a:cubicBezTo>
                  <a:pt x="2482" y="174949"/>
                  <a:pt x="1242" y="90671"/>
                  <a:pt x="0" y="639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Título 8">
            <a:extLst>
              <a:ext uri="{FF2B5EF4-FFF2-40B4-BE49-F238E27FC236}">
                <a16:creationId xmlns:a16="http://schemas.microsoft.com/office/drawing/2014/main" id="{A15A2F44-24AC-4773-A4CB-02E56D7CF1A4}"/>
              </a:ext>
            </a:extLst>
          </p:cNvPr>
          <p:cNvSpPr>
            <a:spLocks noGrp="1"/>
          </p:cNvSpPr>
          <p:nvPr>
            <p:ph type="title" hasCustomPrompt="1"/>
          </p:nvPr>
        </p:nvSpPr>
        <p:spPr>
          <a:xfrm>
            <a:off x="-180528" y="0"/>
            <a:ext cx="5455518" cy="948161"/>
          </a:xfrm>
          <a:prstGeom prst="rect">
            <a:avLst/>
          </a:prstGeom>
        </p:spPr>
        <p:txBody>
          <a:bodyPr/>
          <a:lstStyle>
            <a:lvl1pPr>
              <a:defRPr sz="3600">
                <a:solidFill>
                  <a:srgbClr val="336987"/>
                </a:solidFill>
              </a:defRPr>
            </a:lvl1pPr>
          </a:lstStyle>
          <a:p>
            <a:r>
              <a:rPr lang="es-ES" dirty="0"/>
              <a:t>Haga clic insertar titulo</a:t>
            </a:r>
            <a:endParaRPr lang="es-PE" dirty="0"/>
          </a:p>
        </p:txBody>
      </p:sp>
      <p:sp>
        <p:nvSpPr>
          <p:cNvPr id="13" name="Rectángulo 12">
            <a:extLst>
              <a:ext uri="{FF2B5EF4-FFF2-40B4-BE49-F238E27FC236}">
                <a16:creationId xmlns:a16="http://schemas.microsoft.com/office/drawing/2014/main" id="{3513D8FC-3DFB-4360-B578-FBC6C62CF3F9}"/>
              </a:ext>
            </a:extLst>
          </p:cNvPr>
          <p:cNvSpPr/>
          <p:nvPr userDrawn="1"/>
        </p:nvSpPr>
        <p:spPr>
          <a:xfrm>
            <a:off x="2724" y="32449"/>
            <a:ext cx="248796" cy="822506"/>
          </a:xfrm>
          <a:prstGeom prst="rect">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Tree>
    <p:extLst>
      <p:ext uri="{BB962C8B-B14F-4D97-AF65-F5344CB8AC3E}">
        <p14:creationId xmlns:p14="http://schemas.microsoft.com/office/powerpoint/2010/main" val="3757774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5" name="Text Placeholder 9">
            <a:extLst>
              <a:ext uri="{FF2B5EF4-FFF2-40B4-BE49-F238E27FC236}">
                <a16:creationId xmlns:a16="http://schemas.microsoft.com/office/drawing/2014/main" id="{B5CF5B76-81AC-48D4-8C0B-A90514256276}"/>
              </a:ext>
            </a:extLst>
          </p:cNvPr>
          <p:cNvSpPr>
            <a:spLocks noGrp="1"/>
          </p:cNvSpPr>
          <p:nvPr>
            <p:ph type="body" sz="quarter" idx="10" hasCustomPrompt="1"/>
          </p:nvPr>
        </p:nvSpPr>
        <p:spPr>
          <a:xfrm>
            <a:off x="323530" y="164219"/>
            <a:ext cx="8568951" cy="963204"/>
          </a:xfrm>
          <a:prstGeom prst="rect">
            <a:avLst/>
          </a:prstGeom>
        </p:spPr>
        <p:txBody>
          <a:bodyPr anchor="ctr"/>
          <a:lstStyle>
            <a:lvl1pPr marL="0" indent="0" algn="ctr">
              <a:buNone/>
              <a:defRPr sz="4000" b="0" baseline="0">
                <a:solidFill>
                  <a:schemeClr val="tx1">
                    <a:lumMod val="85000"/>
                    <a:lumOff val="15000"/>
                  </a:schemeClr>
                </a:solidFill>
                <a:latin typeface="+mj-lt"/>
                <a:cs typeface="Arial" pitchFamily="34" charset="0"/>
              </a:defRPr>
            </a:lvl1pPr>
          </a:lstStyle>
          <a:p>
            <a:pPr lvl="0"/>
            <a:r>
              <a:rPr lang="en-US" altLang="ko-KR" dirty="0"/>
              <a:t>Icon Sets Layout</a:t>
            </a:r>
          </a:p>
        </p:txBody>
      </p:sp>
      <p:grpSp>
        <p:nvGrpSpPr>
          <p:cNvPr id="2" name="Grupo 1">
            <a:extLst>
              <a:ext uri="{FF2B5EF4-FFF2-40B4-BE49-F238E27FC236}">
                <a16:creationId xmlns:a16="http://schemas.microsoft.com/office/drawing/2014/main" id="{15FB61AF-1E3C-4BC9-9974-B56917BB7194}"/>
              </a:ext>
            </a:extLst>
          </p:cNvPr>
          <p:cNvGrpSpPr/>
          <p:nvPr userDrawn="1"/>
        </p:nvGrpSpPr>
        <p:grpSpPr>
          <a:xfrm>
            <a:off x="354011" y="1504947"/>
            <a:ext cx="2489798" cy="5024024"/>
            <a:chOff x="354010" y="1131591"/>
            <a:chExt cx="3560767" cy="5402561"/>
          </a:xfrm>
          <a:solidFill>
            <a:schemeClr val="bg2">
              <a:lumMod val="50000"/>
            </a:schemeClr>
          </a:solidFill>
        </p:grpSpPr>
        <p:sp>
          <p:nvSpPr>
            <p:cNvPr id="6" name="Rounded Rectangle 2">
              <a:extLst>
                <a:ext uri="{FF2B5EF4-FFF2-40B4-BE49-F238E27FC236}">
                  <a16:creationId xmlns:a16="http://schemas.microsoft.com/office/drawing/2014/main" id="{E15A3B35-9124-4FF3-86E7-629E494A15E8}"/>
                </a:ext>
              </a:extLst>
            </p:cNvPr>
            <p:cNvSpPr/>
            <p:nvPr userDrawn="1"/>
          </p:nvSpPr>
          <p:spPr>
            <a:xfrm>
              <a:off x="354010" y="1131591"/>
              <a:ext cx="3560767" cy="5402561"/>
            </a:xfrm>
            <a:prstGeom prst="roundRect">
              <a:avLst>
                <a:gd name="adj" fmla="val 396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7" name="Rounded Rectangle 3">
              <a:extLst>
                <a:ext uri="{FF2B5EF4-FFF2-40B4-BE49-F238E27FC236}">
                  <a16:creationId xmlns:a16="http://schemas.microsoft.com/office/drawing/2014/main" id="{5AB44F69-FA08-4D91-BA18-D6240AE1E92C}"/>
                </a:ext>
              </a:extLst>
            </p:cNvPr>
            <p:cNvSpPr/>
            <p:nvPr userDrawn="1"/>
          </p:nvSpPr>
          <p:spPr>
            <a:xfrm>
              <a:off x="531933" y="1347500"/>
              <a:ext cx="153868" cy="50152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8" name="Half Frame 4">
              <a:extLst>
                <a:ext uri="{FF2B5EF4-FFF2-40B4-BE49-F238E27FC236}">
                  <a16:creationId xmlns:a16="http://schemas.microsoft.com/office/drawing/2014/main" id="{6E5E2C8A-9F17-4E68-857B-5D61ADBAF935}"/>
                </a:ext>
              </a:extLst>
            </p:cNvPr>
            <p:cNvSpPr/>
            <p:nvPr userDrawn="1"/>
          </p:nvSpPr>
          <p:spPr>
            <a:xfrm rot="5400000">
              <a:off x="3057177" y="1276653"/>
              <a:ext cx="685849" cy="685148"/>
            </a:xfrm>
            <a:prstGeom prst="halfFrame">
              <a:avLst>
                <a:gd name="adj1" fmla="val 23728"/>
                <a:gd name="adj2" fmla="val 2464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10" name="TextBox 57">
              <a:extLst>
                <a:ext uri="{FF2B5EF4-FFF2-40B4-BE49-F238E27FC236}">
                  <a16:creationId xmlns:a16="http://schemas.microsoft.com/office/drawing/2014/main" id="{CB20FA40-61A2-4E3F-A558-1E3A98E2B1A9}"/>
                </a:ext>
              </a:extLst>
            </p:cNvPr>
            <p:cNvSpPr txBox="1"/>
            <p:nvPr userDrawn="1"/>
          </p:nvSpPr>
          <p:spPr>
            <a:xfrm>
              <a:off x="711704" y="1501665"/>
              <a:ext cx="2232249" cy="794319"/>
            </a:xfrm>
            <a:prstGeom prst="rect">
              <a:avLst/>
            </a:prstGeom>
            <a:grp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11" name="TextBox 58">
              <a:extLst>
                <a:ext uri="{FF2B5EF4-FFF2-40B4-BE49-F238E27FC236}">
                  <a16:creationId xmlns:a16="http://schemas.microsoft.com/office/drawing/2014/main" id="{43C6692F-3A9F-48A2-964D-BB633661707F}"/>
                </a:ext>
              </a:extLst>
            </p:cNvPr>
            <p:cNvSpPr txBox="1"/>
            <p:nvPr userDrawn="1"/>
          </p:nvSpPr>
          <p:spPr>
            <a:xfrm>
              <a:off x="711704" y="2099635"/>
              <a:ext cx="2232249" cy="794319"/>
            </a:xfrm>
            <a:prstGeom prst="rect">
              <a:avLst/>
            </a:prstGeom>
            <a:grp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15" name="TextBox 60">
              <a:extLst>
                <a:ext uri="{FF2B5EF4-FFF2-40B4-BE49-F238E27FC236}">
                  <a16:creationId xmlns:a16="http://schemas.microsoft.com/office/drawing/2014/main" id="{53AC54A5-43F0-44A1-8DD2-696884E04755}"/>
                </a:ext>
              </a:extLst>
            </p:cNvPr>
            <p:cNvSpPr txBox="1"/>
            <p:nvPr userDrawn="1"/>
          </p:nvSpPr>
          <p:spPr>
            <a:xfrm>
              <a:off x="721229" y="4398147"/>
              <a:ext cx="2717296" cy="1489348"/>
            </a:xfrm>
            <a:prstGeom prst="rect">
              <a:avLst/>
            </a:prstGeom>
            <a:grp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grpSp>
    </p:spTree>
    <p:extLst>
      <p:ext uri="{BB962C8B-B14F-4D97-AF65-F5344CB8AC3E}">
        <p14:creationId xmlns:p14="http://schemas.microsoft.com/office/powerpoint/2010/main" val="15442450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 id="2147483658" r:id="rId4"/>
    <p:sldLayoutId id="2147483659" r:id="rId5"/>
    <p:sldLayoutId id="2147483660" r:id="rId6"/>
    <p:sldLayoutId id="2147483661" r:id="rId7"/>
  </p:sldLayoutIdLst>
  <mc:AlternateContent xmlns:mc="http://schemas.openxmlformats.org/markup-compatibility/2006" xmlns:p14="http://schemas.microsoft.com/office/powerpoint/2010/main">
    <mc:Choice Requires="p14">
      <p:transition p14:dur="10"/>
    </mc:Choice>
    <mc:Fallback xmlns="">
      <p:transition/>
    </mc:Fallback>
  </mc:AlternateContent>
  <p:hf sldNum="0" hdr="0" ftr="0"/>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4">
            <a:extLst>
              <a:ext uri="{FF2B5EF4-FFF2-40B4-BE49-F238E27FC236}">
                <a16:creationId xmlns:a16="http://schemas.microsoft.com/office/drawing/2014/main" id="{33C0755B-23FE-4D99-964E-9B339EA6454B}"/>
              </a:ext>
            </a:extLst>
          </p:cNvPr>
          <p:cNvSpPr>
            <a:spLocks/>
          </p:cNvSpPr>
          <p:nvPr/>
        </p:nvSpPr>
        <p:spPr bwMode="auto">
          <a:xfrm>
            <a:off x="-12700" y="846932"/>
            <a:ext cx="3810000" cy="3609975"/>
          </a:xfrm>
          <a:custGeom>
            <a:avLst/>
            <a:gdLst>
              <a:gd name="T0" fmla="*/ 2400 w 2400"/>
              <a:gd name="T1" fmla="*/ 0 h 2274"/>
              <a:gd name="T2" fmla="*/ 1578 w 2400"/>
              <a:gd name="T3" fmla="*/ 0 h 2274"/>
              <a:gd name="T4" fmla="*/ 0 w 2400"/>
              <a:gd name="T5" fmla="*/ 1459 h 2274"/>
              <a:gd name="T6" fmla="*/ 0 w 2400"/>
              <a:gd name="T7" fmla="*/ 2274 h 2274"/>
              <a:gd name="T8" fmla="*/ 2400 w 2400"/>
              <a:gd name="T9" fmla="*/ 27 h 2274"/>
              <a:gd name="T10" fmla="*/ 2400 w 2400"/>
              <a:gd name="T11" fmla="*/ 0 h 2274"/>
            </a:gdLst>
            <a:ahLst/>
            <a:cxnLst>
              <a:cxn ang="0">
                <a:pos x="T0" y="T1"/>
              </a:cxn>
              <a:cxn ang="0">
                <a:pos x="T2" y="T3"/>
              </a:cxn>
              <a:cxn ang="0">
                <a:pos x="T4" y="T5"/>
              </a:cxn>
              <a:cxn ang="0">
                <a:pos x="T6" y="T7"/>
              </a:cxn>
              <a:cxn ang="0">
                <a:pos x="T8" y="T9"/>
              </a:cxn>
              <a:cxn ang="0">
                <a:pos x="T10" y="T11"/>
              </a:cxn>
            </a:cxnLst>
            <a:rect l="0" t="0" r="r" b="b"/>
            <a:pathLst>
              <a:path w="2400" h="2274">
                <a:moveTo>
                  <a:pt x="2400" y="0"/>
                </a:moveTo>
                <a:lnTo>
                  <a:pt x="1578" y="0"/>
                </a:lnTo>
                <a:lnTo>
                  <a:pt x="0" y="1459"/>
                </a:lnTo>
                <a:lnTo>
                  <a:pt x="0" y="2274"/>
                </a:lnTo>
                <a:lnTo>
                  <a:pt x="2400" y="27"/>
                </a:lnTo>
                <a:lnTo>
                  <a:pt x="2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0" name="Grupo 29"/>
          <p:cNvGrpSpPr/>
          <p:nvPr/>
        </p:nvGrpSpPr>
        <p:grpSpPr>
          <a:xfrm rot="10800000">
            <a:off x="-12700" y="-26784"/>
            <a:ext cx="9164362" cy="366401"/>
            <a:chOff x="-396552" y="-1080567"/>
            <a:chExt cx="9145685" cy="366401"/>
          </a:xfrm>
        </p:grpSpPr>
        <p:sp>
          <p:nvSpPr>
            <p:cNvPr id="28" name="任意多边形: 形状 13">
              <a:extLst>
                <a:ext uri="{FF2B5EF4-FFF2-40B4-BE49-F238E27FC236}">
                  <a16:creationId xmlns:a16="http://schemas.microsoft.com/office/drawing/2014/main" id="{B7B2DECF-1E02-43C1-B0EF-697B610AEC09}"/>
                </a:ext>
              </a:extLst>
            </p:cNvPr>
            <p:cNvSpPr/>
            <p:nvPr/>
          </p:nvSpPr>
          <p:spPr>
            <a:xfrm>
              <a:off x="-396552" y="-973621"/>
              <a:ext cx="6949949" cy="259455"/>
            </a:xfrm>
            <a:custGeom>
              <a:avLst/>
              <a:gdLst>
                <a:gd name="connsiteX0" fmla="*/ 0 w 9216572"/>
                <a:gd name="connsiteY0" fmla="*/ 0 h 333829"/>
                <a:gd name="connsiteX1" fmla="*/ 9216572 w 9216572"/>
                <a:gd name="connsiteY1" fmla="*/ 29029 h 333829"/>
                <a:gd name="connsiteX2" fmla="*/ 9056914 w 9216572"/>
                <a:gd name="connsiteY2" fmla="*/ 333829 h 333829"/>
                <a:gd name="connsiteX3" fmla="*/ 29029 w 9216572"/>
                <a:gd name="connsiteY3" fmla="*/ 333829 h 333829"/>
                <a:gd name="connsiteX4" fmla="*/ 0 w 9216572"/>
                <a:gd name="connsiteY4" fmla="*/ 0 h 333829"/>
                <a:gd name="connsiteX0" fmla="*/ 0 w 9229272"/>
                <a:gd name="connsiteY0" fmla="*/ 9071 h 342900"/>
                <a:gd name="connsiteX1" fmla="*/ 9229272 w 9229272"/>
                <a:gd name="connsiteY1" fmla="*/ 0 h 342900"/>
                <a:gd name="connsiteX2" fmla="*/ 9056914 w 9229272"/>
                <a:gd name="connsiteY2" fmla="*/ 342900 h 342900"/>
                <a:gd name="connsiteX3" fmla="*/ 29029 w 9229272"/>
                <a:gd name="connsiteY3" fmla="*/ 342900 h 342900"/>
                <a:gd name="connsiteX4" fmla="*/ 0 w 9229272"/>
                <a:gd name="connsiteY4" fmla="*/ 9071 h 342900"/>
                <a:gd name="connsiteX0" fmla="*/ 0 w 9229272"/>
                <a:gd name="connsiteY0" fmla="*/ 9071 h 355600"/>
                <a:gd name="connsiteX1" fmla="*/ 9229272 w 9229272"/>
                <a:gd name="connsiteY1" fmla="*/ 0 h 355600"/>
                <a:gd name="connsiteX2" fmla="*/ 9056914 w 9229272"/>
                <a:gd name="connsiteY2" fmla="*/ 342900 h 355600"/>
                <a:gd name="connsiteX3" fmla="*/ 3629 w 9229272"/>
                <a:gd name="connsiteY3" fmla="*/ 355600 h 355600"/>
                <a:gd name="connsiteX4" fmla="*/ 0 w 9229272"/>
                <a:gd name="connsiteY4" fmla="*/ 9071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9272" h="355600">
                  <a:moveTo>
                    <a:pt x="0" y="9071"/>
                  </a:moveTo>
                  <a:lnTo>
                    <a:pt x="9229272" y="0"/>
                  </a:lnTo>
                  <a:lnTo>
                    <a:pt x="9056914" y="342900"/>
                  </a:lnTo>
                  <a:lnTo>
                    <a:pt x="3629" y="355600"/>
                  </a:lnTo>
                  <a:cubicBezTo>
                    <a:pt x="2419" y="240090"/>
                    <a:pt x="1210" y="124581"/>
                    <a:pt x="0" y="907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14">
              <a:extLst>
                <a:ext uri="{FF2B5EF4-FFF2-40B4-BE49-F238E27FC236}">
                  <a16:creationId xmlns:a16="http://schemas.microsoft.com/office/drawing/2014/main" id="{1F5F8F06-B753-416A-B46A-28FF14CD9169}"/>
                </a:ext>
              </a:extLst>
            </p:cNvPr>
            <p:cNvSpPr/>
            <p:nvPr/>
          </p:nvSpPr>
          <p:spPr>
            <a:xfrm>
              <a:off x="6501977" y="-1080567"/>
              <a:ext cx="2247156" cy="358781"/>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245" h="480138">
                  <a:moveTo>
                    <a:pt x="3007245" y="0"/>
                  </a:moveTo>
                  <a:lnTo>
                    <a:pt x="2995915" y="475027"/>
                  </a:lnTo>
                  <a:lnTo>
                    <a:pt x="0" y="480138"/>
                  </a:lnTo>
                  <a:lnTo>
                    <a:pt x="223827"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Rectangle 2"/>
          <p:cNvSpPr>
            <a:spLocks noChangeArrowheads="1"/>
          </p:cNvSpPr>
          <p:nvPr/>
        </p:nvSpPr>
        <p:spPr bwMode="auto">
          <a:xfrm>
            <a:off x="0" y="30003"/>
            <a:ext cx="1817297" cy="2094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99829" tIns="899829" rIns="899829" bIns="899829" numCol="1" anchor="ctr" anchorCtr="0" compatLnSpc="1">
            <a:prstTxWarp prst="textNoShape">
              <a:avLst/>
            </a:prstTxWarp>
            <a:spAutoFit/>
          </a:bodyPr>
          <a:lstStyle/>
          <a:p>
            <a:endParaRPr lang="es-419"/>
          </a:p>
        </p:txBody>
      </p:sp>
      <p:sp>
        <p:nvSpPr>
          <p:cNvPr id="5" name="Rectangle 3"/>
          <p:cNvSpPr>
            <a:spLocks noChangeArrowheads="1"/>
          </p:cNvSpPr>
          <p:nvPr/>
        </p:nvSpPr>
        <p:spPr bwMode="auto">
          <a:xfrm>
            <a:off x="1" y="1028720"/>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hangingPunct="0"/>
            <a:br>
              <a:rPr lang="es-MX" altLang="es-419" sz="1200" dirty="0">
                <a:latin typeface="Times New Roman" panose="02020603050405020304" pitchFamily="18" charset="0"/>
                <a:ea typeface="Calibri" panose="020F0502020204030204" pitchFamily="34" charset="0"/>
                <a:cs typeface="Times New Roman" panose="02020603050405020304" pitchFamily="18" charset="0"/>
              </a:rPr>
            </a:br>
            <a:endParaRPr lang="es-MX" altLang="es-419" dirty="0">
              <a:latin typeface="Arial" panose="020B0604020202020204" pitchFamily="34" charset="0"/>
            </a:endParaRPr>
          </a:p>
        </p:txBody>
      </p:sp>
      <p:sp>
        <p:nvSpPr>
          <p:cNvPr id="6" name="Rectángulo 5"/>
          <p:cNvSpPr/>
          <p:nvPr/>
        </p:nvSpPr>
        <p:spPr>
          <a:xfrm>
            <a:off x="1656742" y="931908"/>
            <a:ext cx="5989799" cy="5262979"/>
          </a:xfrm>
          <a:prstGeom prst="rect">
            <a:avLst/>
          </a:prstGeom>
        </p:spPr>
        <p:txBody>
          <a:bodyPr wrap="square">
            <a:spAutoFit/>
          </a:bodyPr>
          <a:lstStyle/>
          <a:p>
            <a:pPr lvl="0" algn="ctr" eaLnBrk="0" hangingPunct="0"/>
            <a:r>
              <a:rPr lang="es-419" altLang="es-419" sz="1600" b="1" dirty="0">
                <a:latin typeface="Times New Roman" panose="02020603050405020304" pitchFamily="18" charset="0"/>
                <a:ea typeface="Calibri" panose="020F0502020204030204" pitchFamily="34" charset="0"/>
                <a:cs typeface="Times New Roman" panose="02020603050405020304" pitchFamily="18" charset="0"/>
              </a:rPr>
              <a:t>INSTITUTO TECNOLÓGICO SUPERIOR DE SAN ANDRÉS TUXTLA</a:t>
            </a:r>
          </a:p>
          <a:p>
            <a:pPr lvl="0" algn="ctr" eaLnBrk="0" hangingPunct="0"/>
            <a:endParaRPr lang="es-419" altLang="es-419" sz="1600" b="1" dirty="0">
              <a:latin typeface="Times New Roman" panose="02020603050405020304" pitchFamily="18" charset="0"/>
              <a:ea typeface="Calibri" panose="020F0502020204030204" pitchFamily="34" charset="0"/>
              <a:cs typeface="Times New Roman" panose="02020603050405020304" pitchFamily="18" charset="0"/>
            </a:endParaRPr>
          </a:p>
          <a:p>
            <a:pPr lvl="0" algn="ctr" eaLnBrk="0" hangingPunct="0"/>
            <a:endParaRPr lang="es-419" altLang="es-419" sz="1600" b="1"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cs typeface="Times New Roman" panose="02020603050405020304" pitchFamily="18" charset="0"/>
              </a:rPr>
              <a:t>SIMBOLOGIA HIDRÁULICA Y NEUMÁTICA.</a:t>
            </a:r>
          </a:p>
          <a:p>
            <a:pPr lvl="0" algn="ctr" eaLnBrk="0" hangingPunct="0"/>
            <a:endParaRPr lang="es-MX" altLang="es-419" sz="1600" b="1" dirty="0">
              <a:latin typeface="Times New Roman" panose="02020603050405020304" pitchFamily="18" charset="0"/>
              <a:ea typeface="Calibri" panose="020F0502020204030204" pitchFamily="34" charset="0"/>
              <a:cs typeface="Times New Roman" panose="02020603050405020304" pitchFamily="18" charset="0"/>
            </a:endParaRPr>
          </a:p>
          <a:p>
            <a:pPr lvl="0" algn="ctr" eaLnBrk="0" hangingPunct="0"/>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cs typeface="Times New Roman" panose="02020603050405020304" pitchFamily="18" charset="0"/>
              </a:rPr>
              <a:t>SISTEMAS HIDRAULICOS Y NEUMATICOS DE POTENCIA </a:t>
            </a:r>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702- B</a:t>
            </a:r>
          </a:p>
          <a:p>
            <a:pPr lvl="0" algn="ctr" eaLnBrk="0" hangingPunct="0"/>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INGENIERÍA ELECTROMECÁNICA</a:t>
            </a:r>
          </a:p>
          <a:p>
            <a:pPr lvl="0" algn="ctr" eaLnBrk="0" hangingPunct="0"/>
            <a:endParaRPr lang="es-MX" altLang="es-419" sz="1600" b="1" dirty="0">
              <a:latin typeface="Times New Roman" panose="02020603050405020304" pitchFamily="18" charset="0"/>
              <a:ea typeface="Calibri" panose="020F0502020204030204" pitchFamily="34"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DOCENTE</a:t>
            </a:r>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GUILLERMO PALACIOS PITALUA </a:t>
            </a:r>
          </a:p>
          <a:p>
            <a:pPr lvl="0" algn="ctr" eaLnBrk="0" hangingPunct="0"/>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PRESENTA:</a:t>
            </a:r>
            <a:endParaRPr lang="es-MX" altLang="es-419" sz="1600" dirty="0">
              <a:latin typeface="Times New Roman" panose="02020603050405020304" pitchFamily="18" charset="0"/>
              <a:cs typeface="Times New Roman" panose="02020603050405020304" pitchFamily="18" charset="0"/>
            </a:endParaRPr>
          </a:p>
          <a:p>
            <a:pPr lvl="0" algn="ctr" eaLnBrk="0" hangingPunct="0"/>
            <a:r>
              <a:rPr lang="es-MX" altLang="es-419" sz="1600" b="1" dirty="0">
                <a:latin typeface="Times New Roman" panose="02020603050405020304" pitchFamily="18" charset="0"/>
                <a:ea typeface="Calibri" panose="020F0502020204030204" pitchFamily="34" charset="0"/>
                <a:cs typeface="Times New Roman" panose="02020603050405020304" pitchFamily="18" charset="0"/>
              </a:rPr>
              <a:t>EQUIPO 1</a:t>
            </a:r>
          </a:p>
          <a:p>
            <a:pPr lvl="0" eaLnBrk="0" hangingPunct="0"/>
            <a:endParaRPr lang="es-MX" altLang="es-419" sz="1600" dirty="0">
              <a:latin typeface="Times New Roman" panose="02020603050405020304" pitchFamily="18" charset="0"/>
              <a:cs typeface="Times New Roman" panose="02020603050405020304" pitchFamily="18" charset="0"/>
            </a:endParaRPr>
          </a:p>
          <a:p>
            <a:pPr lvl="0" eaLnBrk="0" hangingPunct="0"/>
            <a:r>
              <a:rPr lang="es-MX" altLang="es-419" sz="1600" b="1" dirty="0">
                <a:latin typeface="Times New Roman" panose="02020603050405020304" pitchFamily="18" charset="0"/>
                <a:cs typeface="Times New Roman" panose="02020603050405020304" pitchFamily="18" charset="0"/>
              </a:rPr>
              <a:t>IMANOL HERNANDEZ RAMON </a:t>
            </a:r>
          </a:p>
          <a:p>
            <a:pPr lvl="0" eaLnBrk="0" hangingPunct="0"/>
            <a:r>
              <a:rPr lang="es-MX" altLang="es-419" sz="1600" b="1" dirty="0">
                <a:latin typeface="Times New Roman" panose="02020603050405020304" pitchFamily="18" charset="0"/>
                <a:cs typeface="Times New Roman" panose="02020603050405020304" pitchFamily="18" charset="0"/>
              </a:rPr>
              <a:t>ROBERTO GERARDO GOMEZ RAMON </a:t>
            </a:r>
          </a:p>
          <a:p>
            <a:pPr lvl="0" eaLnBrk="0" hangingPunct="0"/>
            <a:r>
              <a:rPr lang="es-MX" altLang="es-419" sz="1600" b="1" dirty="0">
                <a:latin typeface="Times New Roman" panose="02020603050405020304" pitchFamily="18" charset="0"/>
                <a:cs typeface="Times New Roman" panose="02020603050405020304" pitchFamily="18" charset="0"/>
              </a:rPr>
              <a:t>AGUSTIN ROSAS CAMPOS </a:t>
            </a:r>
            <a:endParaRPr lang="es-MX" altLang="es-419" sz="1600" dirty="0">
              <a:latin typeface="Times New Roman" panose="02020603050405020304" pitchFamily="18" charset="0"/>
              <a:cs typeface="Times New Roman" panose="02020603050405020304" pitchFamily="18" charset="0"/>
            </a:endParaRPr>
          </a:p>
        </p:txBody>
      </p:sp>
      <p:pic>
        <p:nvPicPr>
          <p:cNvPr id="17" name="Picture 2" descr="Imagen relacionada">
            <a:extLst>
              <a:ext uri="{FF2B5EF4-FFF2-40B4-BE49-F238E27FC236}">
                <a16:creationId xmlns:a16="http://schemas.microsoft.com/office/drawing/2014/main" id="{4036E130-9A34-4C97-A2AD-116D36B4F88F}"/>
              </a:ext>
            </a:extLst>
          </p:cNvPr>
          <p:cNvPicPr/>
          <p:nvPr/>
        </p:nvPicPr>
        <p:blipFill rotWithShape="1">
          <a:blip r:embed="rId2" cstate="print">
            <a:extLst>
              <a:ext uri="{BEBA8EAE-BF5A-486C-A8C5-ECC9F3942E4B}">
                <a14:imgProps xmlns:a14="http://schemas.microsoft.com/office/drawing/2010/main">
                  <a14:imgLayer r:embed="rId3">
                    <a14:imgEffect>
                      <a14:colorTemperature colorTemp="5900"/>
                    </a14:imgEffect>
                    <a14:imgEffect>
                      <a14:saturation sat="400000"/>
                    </a14:imgEffect>
                  </a14:imgLayer>
                </a14:imgProps>
              </a:ext>
              <a:ext uri="{28A0092B-C50C-407E-A947-70E740481C1C}">
                <a14:useLocalDpi xmlns:a14="http://schemas.microsoft.com/office/drawing/2010/main" val="0"/>
              </a:ext>
            </a:extLst>
          </a:blip>
          <a:srcRect t="6732" b="4219"/>
          <a:stretch/>
        </p:blipFill>
        <p:spPr bwMode="auto">
          <a:xfrm>
            <a:off x="278689" y="457041"/>
            <a:ext cx="1224280" cy="1240790"/>
          </a:xfrm>
          <a:prstGeom prst="rect">
            <a:avLst/>
          </a:prstGeom>
          <a:noFill/>
          <a:ln>
            <a:noFill/>
          </a:ln>
          <a:extLst>
            <a:ext uri="{53640926-AAD7-44D8-BBD7-CCE9431645EC}">
              <a14:shadowObscured xmlns:a14="http://schemas.microsoft.com/office/drawing/2010/main"/>
            </a:ext>
          </a:extLst>
        </p:spPr>
      </p:pic>
      <p:pic>
        <p:nvPicPr>
          <p:cNvPr id="18" name="Imagen 17" descr="Ingeniería Electromecánica"/>
          <p:cNvPicPr/>
          <p:nvPr/>
        </p:nvPicPr>
        <p:blipFill>
          <a:blip r:embed="rId4">
            <a:extLst>
              <a:ext uri="{28A0092B-C50C-407E-A947-70E740481C1C}">
                <a14:useLocalDpi xmlns:a14="http://schemas.microsoft.com/office/drawing/2010/main" val="0"/>
              </a:ext>
            </a:extLst>
          </a:blip>
          <a:srcRect/>
          <a:stretch>
            <a:fillRect/>
          </a:stretch>
        </p:blipFill>
        <p:spPr bwMode="auto">
          <a:xfrm>
            <a:off x="7622363" y="457041"/>
            <a:ext cx="1241425" cy="1241425"/>
          </a:xfrm>
          <a:prstGeom prst="rect">
            <a:avLst/>
          </a:prstGeom>
          <a:noFill/>
          <a:ln>
            <a:noFill/>
          </a:ln>
        </p:spPr>
      </p:pic>
    </p:spTree>
    <p:extLst>
      <p:ext uri="{BB962C8B-B14F-4D97-AF65-F5344CB8AC3E}">
        <p14:creationId xmlns:p14="http://schemas.microsoft.com/office/powerpoint/2010/main" val="2604862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43359" t="28343" r="20115" b="14563"/>
          <a:stretch/>
        </p:blipFill>
        <p:spPr>
          <a:xfrm>
            <a:off x="1907704" y="1116013"/>
            <a:ext cx="5408050" cy="4752528"/>
          </a:xfrm>
          <a:prstGeom prst="rect">
            <a:avLst/>
          </a:prstGeom>
        </p:spPr>
      </p:pic>
    </p:spTree>
    <p:extLst>
      <p:ext uri="{BB962C8B-B14F-4D97-AF65-F5344CB8AC3E}">
        <p14:creationId xmlns:p14="http://schemas.microsoft.com/office/powerpoint/2010/main" val="4298252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9" name="Título 4"/>
          <p:cNvSpPr txBox="1">
            <a:spLocks/>
          </p:cNvSpPr>
          <p:nvPr/>
        </p:nvSpPr>
        <p:spPr>
          <a:xfrm>
            <a:off x="597723" y="899989"/>
            <a:ext cx="7886700" cy="554461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sp>
        <p:nvSpPr>
          <p:cNvPr id="5" name="Título 4"/>
          <p:cNvSpPr txBox="1">
            <a:spLocks/>
          </p:cNvSpPr>
          <p:nvPr/>
        </p:nvSpPr>
        <p:spPr>
          <a:xfrm>
            <a:off x="597723" y="1188021"/>
            <a:ext cx="7886700" cy="5292588"/>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b="1"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p:txBody>
      </p:sp>
      <p:sp>
        <p:nvSpPr>
          <p:cNvPr id="6" name="Título 4"/>
          <p:cNvSpPr txBox="1">
            <a:spLocks/>
          </p:cNvSpPr>
          <p:nvPr/>
        </p:nvSpPr>
        <p:spPr>
          <a:xfrm>
            <a:off x="750123" y="1620069"/>
            <a:ext cx="7886700" cy="5012940"/>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sp>
        <p:nvSpPr>
          <p:cNvPr id="4" name="Rectángulo 3"/>
          <p:cNvSpPr/>
          <p:nvPr/>
        </p:nvSpPr>
        <p:spPr>
          <a:xfrm>
            <a:off x="2084710" y="5265792"/>
            <a:ext cx="5217526" cy="307777"/>
          </a:xfrm>
          <a:prstGeom prst="rect">
            <a:avLst/>
          </a:prstGeom>
        </p:spPr>
        <p:txBody>
          <a:bodyPr wrap="square">
            <a:spAutoFit/>
          </a:bodyPr>
          <a:lstStyle/>
          <a:p>
            <a:pPr algn="ctr"/>
            <a:r>
              <a:rPr lang="es-419" sz="1400" i="1" dirty="0">
                <a:latin typeface="Times New Roman" panose="02020603050405020304" pitchFamily="18" charset="0"/>
                <a:cs typeface="Times New Roman" panose="02020603050405020304" pitchFamily="18" charset="0"/>
              </a:rPr>
              <a:t>Figura 1. Chiller Industrial.</a:t>
            </a:r>
            <a:endParaRPr lang="es-419" sz="1400" dirty="0"/>
          </a:p>
        </p:txBody>
      </p:sp>
      <p:pic>
        <p:nvPicPr>
          <p:cNvPr id="7" name="Imagen 6"/>
          <p:cNvPicPr>
            <a:picLocks noChangeAspect="1"/>
          </p:cNvPicPr>
          <p:nvPr/>
        </p:nvPicPr>
        <p:blipFill rotWithShape="1">
          <a:blip r:embed="rId3"/>
          <a:srcRect l="33950" t="31297" r="10154" b="19485"/>
          <a:stretch/>
        </p:blipFill>
        <p:spPr>
          <a:xfrm>
            <a:off x="904667" y="1665392"/>
            <a:ext cx="7272809" cy="3600400"/>
          </a:xfrm>
          <a:prstGeom prst="rect">
            <a:avLst/>
          </a:prstGeom>
        </p:spPr>
      </p:pic>
    </p:spTree>
    <p:extLst>
      <p:ext uri="{BB962C8B-B14F-4D97-AF65-F5344CB8AC3E}">
        <p14:creationId xmlns:p14="http://schemas.microsoft.com/office/powerpoint/2010/main" val="19331684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8" name="Título 4"/>
          <p:cNvSpPr>
            <a:spLocks noGrp="1"/>
          </p:cNvSpPr>
          <p:nvPr>
            <p:ph type="title"/>
          </p:nvPr>
        </p:nvSpPr>
        <p:spPr>
          <a:xfrm>
            <a:off x="622930" y="251917"/>
            <a:ext cx="8521070" cy="576064"/>
          </a:xfrm>
        </p:spPr>
        <p:txBody>
          <a:bodyPr/>
          <a:lstStyle/>
          <a:p>
            <a:pPr lvl="1" algn="just"/>
            <a:r>
              <a:rPr lang="es-419" sz="3000" b="1" dirty="0">
                <a:solidFill>
                  <a:schemeClr val="bg1"/>
                </a:solidFill>
                <a:latin typeface="Times New Roman" panose="02020603050405020304" pitchFamily="18" charset="0"/>
                <a:cs typeface="Times New Roman" panose="02020603050405020304" pitchFamily="18" charset="0"/>
              </a:rPr>
              <a:t>	</a:t>
            </a:r>
          </a:p>
        </p:txBody>
      </p:sp>
      <p:sp>
        <p:nvSpPr>
          <p:cNvPr id="29" name="Título 4"/>
          <p:cNvSpPr txBox="1">
            <a:spLocks/>
          </p:cNvSpPr>
          <p:nvPr/>
        </p:nvSpPr>
        <p:spPr>
          <a:xfrm>
            <a:off x="597723" y="899989"/>
            <a:ext cx="7886700" cy="554461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sp>
        <p:nvSpPr>
          <p:cNvPr id="5" name="Título 4"/>
          <p:cNvSpPr txBox="1">
            <a:spLocks/>
          </p:cNvSpPr>
          <p:nvPr/>
        </p:nvSpPr>
        <p:spPr>
          <a:xfrm>
            <a:off x="597723" y="989999"/>
            <a:ext cx="7886700" cy="5292588"/>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r>
              <a:rPr lang="es-419" sz="2000" dirty="0">
                <a:latin typeface="Times New Roman" panose="02020603050405020304" pitchFamily="18" charset="0"/>
                <a:cs typeface="Times New Roman" panose="02020603050405020304" pitchFamily="18" charset="0"/>
              </a:rPr>
              <a:t> </a:t>
            </a:r>
            <a:r>
              <a:rPr lang="es-419" sz="2400" b="1" dirty="0">
                <a:latin typeface="Times New Roman" panose="02020603050405020304" pitchFamily="18" charset="0"/>
                <a:cs typeface="Times New Roman" panose="02020603050405020304" pitchFamily="18" charset="0"/>
              </a:rPr>
              <a:t>SIMBOLOGÍA </a:t>
            </a:r>
            <a:r>
              <a:rPr lang="es-MX" sz="2400" b="1" dirty="0">
                <a:latin typeface="Times New Roman" panose="02020603050405020304" pitchFamily="18" charset="0"/>
                <a:cs typeface="Times New Roman" panose="02020603050405020304" pitchFamily="18" charset="0"/>
              </a:rPr>
              <a:t>HIDRÁULICA </a:t>
            </a:r>
            <a:endParaRPr lang="es-419" sz="2400" b="1"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r>
              <a:rPr lang="es-MX" sz="2000" dirty="0">
                <a:latin typeface="Times New Roman" panose="02020603050405020304" pitchFamily="18" charset="0"/>
                <a:cs typeface="Times New Roman" panose="02020603050405020304" pitchFamily="18" charset="0"/>
              </a:rPr>
              <a:t>La simbología hidráulica es una esquematización de los componentes que pueden llevar incorporados los diferentes aparatos tecnológicos. De esta manera tendremos una visualización previa al montaje, para poder comprobar el avance de nuestro proyecto o los componentes que realmente necesitaremos utilizar.</a:t>
            </a:r>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a:p>
            <a:r>
              <a:rPr lang="es-419" sz="1400" i="1" dirty="0">
                <a:latin typeface="Times New Roman" panose="02020603050405020304" pitchFamily="18" charset="0"/>
                <a:cs typeface="Times New Roman" panose="02020603050405020304" pitchFamily="18" charset="0"/>
              </a:rPr>
              <a:t>.</a:t>
            </a:r>
          </a:p>
          <a:p>
            <a:pPr algn="just"/>
            <a:r>
              <a:rPr lang="es-419" sz="2000" dirty="0">
                <a:latin typeface="Times New Roman" panose="02020603050405020304" pitchFamily="18" charset="0"/>
                <a:cs typeface="Times New Roman" panose="02020603050405020304" pitchFamily="18" charset="0"/>
              </a:rPr>
              <a:t>	</a:t>
            </a:r>
          </a:p>
          <a:p>
            <a:pPr algn="just"/>
            <a:r>
              <a:rPr lang="es-419" sz="2000" dirty="0">
                <a:latin typeface="Times New Roman" panose="02020603050405020304" pitchFamily="18" charset="0"/>
                <a:cs typeface="Times New Roman" panose="02020603050405020304" pitchFamily="18" charset="0"/>
              </a:rPr>
              <a:t>	</a:t>
            </a:r>
          </a:p>
        </p:txBody>
      </p:sp>
      <p:pic>
        <p:nvPicPr>
          <p:cNvPr id="1026" name="Picture 2" descr="▷ Conoce todo sobre la Simbología hidráulica | Hydb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636293"/>
            <a:ext cx="3126527" cy="2126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7685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5421" y="960234"/>
            <a:ext cx="5455518" cy="948161"/>
          </a:xfrm>
        </p:spPr>
        <p:txBody>
          <a:bodyPr/>
          <a:lstStyle/>
          <a:p>
            <a:pPr algn="l"/>
            <a:r>
              <a:rPr lang="es-MX" sz="2400" b="1" dirty="0">
                <a:solidFill>
                  <a:srgbClr val="333333"/>
                </a:solidFill>
                <a:latin typeface="Times New Roman" panose="02020603050405020304" pitchFamily="18" charset="0"/>
                <a:cs typeface="Times New Roman" panose="02020603050405020304" pitchFamily="18" charset="0"/>
              </a:rPr>
              <a:t>Símbolos hidráulicos</a:t>
            </a:r>
            <a:br>
              <a:rPr lang="es-MX" sz="2400" b="1" dirty="0">
                <a:solidFill>
                  <a:srgbClr val="333333"/>
                </a:solidFill>
                <a:latin typeface="Times New Roman" panose="02020603050405020304" pitchFamily="18" charset="0"/>
                <a:cs typeface="Times New Roman" panose="02020603050405020304" pitchFamily="18" charset="0"/>
              </a:rPr>
            </a:br>
            <a:endParaRPr lang="es-MX" sz="2400" dirty="0">
              <a:latin typeface="Times New Roman" panose="02020603050405020304" pitchFamily="18" charset="0"/>
              <a:cs typeface="Times New Roman" panose="02020603050405020304" pitchFamily="18" charset="0"/>
            </a:endParaRPr>
          </a:p>
        </p:txBody>
      </p:sp>
      <p:sp>
        <p:nvSpPr>
          <p:cNvPr id="3" name="Rectángulo 2"/>
          <p:cNvSpPr/>
          <p:nvPr/>
        </p:nvSpPr>
        <p:spPr>
          <a:xfrm>
            <a:off x="395536" y="1434315"/>
            <a:ext cx="8352928" cy="2246769"/>
          </a:xfrm>
          <a:prstGeom prst="rect">
            <a:avLst/>
          </a:prstGeom>
        </p:spPr>
        <p:txBody>
          <a:bodyPr wrap="square">
            <a:spAutoFit/>
          </a:bodyPr>
          <a:lstStyle/>
          <a:p>
            <a:pPr algn="just"/>
            <a:r>
              <a:rPr lang="es-MX" sz="2000" dirty="0">
                <a:solidFill>
                  <a:srgbClr val="333333"/>
                </a:solidFill>
                <a:latin typeface="Times New Roman" panose="02020603050405020304" pitchFamily="18" charset="0"/>
                <a:cs typeface="Times New Roman" panose="02020603050405020304" pitchFamily="18" charset="0"/>
              </a:rPr>
              <a:t>Los esquemas hidráulicos pueden tener todo tipo de componentes hidráulicos tales como cilindros, motores, bombas, válvulas conectados entre sí mediante bloques hidráulicos, latiguillos o tuberías rígidas.</a:t>
            </a:r>
          </a:p>
          <a:p>
            <a:pPr algn="just"/>
            <a:r>
              <a:rPr lang="es-MX" sz="2000" dirty="0">
                <a:solidFill>
                  <a:srgbClr val="333333"/>
                </a:solidFill>
                <a:latin typeface="Times New Roman" panose="02020603050405020304" pitchFamily="18" charset="0"/>
                <a:cs typeface="Times New Roman" panose="02020603050405020304" pitchFamily="18" charset="0"/>
              </a:rPr>
              <a:t>El organismo ISO (International </a:t>
            </a:r>
            <a:r>
              <a:rPr lang="es-MX" sz="2000" dirty="0" err="1">
                <a:solidFill>
                  <a:srgbClr val="333333"/>
                </a:solidFill>
                <a:latin typeface="Times New Roman" panose="02020603050405020304" pitchFamily="18" charset="0"/>
                <a:cs typeface="Times New Roman" panose="02020603050405020304" pitchFamily="18" charset="0"/>
              </a:rPr>
              <a:t>Standards</a:t>
            </a:r>
            <a:r>
              <a:rPr lang="es-MX" sz="2000" dirty="0">
                <a:solidFill>
                  <a:srgbClr val="333333"/>
                </a:solidFill>
                <a:latin typeface="Times New Roman" panose="02020603050405020304" pitchFamily="18" charset="0"/>
                <a:cs typeface="Times New Roman" panose="02020603050405020304" pitchFamily="18" charset="0"/>
              </a:rPr>
              <a:t> </a:t>
            </a:r>
            <a:r>
              <a:rPr lang="es-MX" sz="2000" dirty="0" err="1">
                <a:solidFill>
                  <a:srgbClr val="333333"/>
                </a:solidFill>
                <a:latin typeface="Times New Roman" panose="02020603050405020304" pitchFamily="18" charset="0"/>
                <a:cs typeface="Times New Roman" panose="02020603050405020304" pitchFamily="18" charset="0"/>
              </a:rPr>
              <a:t>Organization</a:t>
            </a:r>
            <a:r>
              <a:rPr lang="es-MX" sz="2000" dirty="0">
                <a:solidFill>
                  <a:srgbClr val="333333"/>
                </a:solidFill>
                <a:latin typeface="Times New Roman" panose="02020603050405020304" pitchFamily="18" charset="0"/>
                <a:cs typeface="Times New Roman" panose="02020603050405020304" pitchFamily="18" charset="0"/>
              </a:rPr>
              <a:t>) a través de su norma ISO 1219-1:2012 ha creado la simbología hidráulica correspondiente para que un esquema hidráulico pueda ser interpretado por cualquier técnico con conocimientos de hidráulica.</a:t>
            </a:r>
            <a:endParaRPr lang="es-MX" sz="2000" i="0" dirty="0">
              <a:solidFill>
                <a:srgbClr val="333333"/>
              </a:solidFill>
              <a:effectLst/>
              <a:latin typeface="Times New Roman" panose="02020603050405020304" pitchFamily="18" charset="0"/>
              <a:cs typeface="Times New Roman" panose="02020603050405020304" pitchFamily="18" charset="0"/>
            </a:endParaRPr>
          </a:p>
        </p:txBody>
      </p:sp>
      <p:pic>
        <p:nvPicPr>
          <p:cNvPr id="2050" name="Picture 2" descr="6. Simbolog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0912" y="3564285"/>
            <a:ext cx="2162175" cy="211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490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539552" y="1066947"/>
            <a:ext cx="8064896" cy="5463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66675"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66675" algn="l" defTabSz="914400" rtl="0" eaLnBrk="0" fontAlgn="base" latinLnBrk="0" hangingPunct="0">
              <a:lnSpc>
                <a:spcPct val="100000"/>
              </a:lnSpc>
              <a:spcBef>
                <a:spcPct val="0"/>
              </a:spcBef>
              <a:spcAft>
                <a:spcPct val="0"/>
              </a:spcAft>
              <a:buClrTx/>
              <a:buSzTx/>
              <a:buFontTx/>
              <a:buNone/>
              <a:tabLst/>
            </a:pPr>
            <a:r>
              <a:rPr kumimoji="0" lang="es-MX" altLang="es-MX" sz="24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símbolos denotan componentes hidráulicos?</a:t>
            </a:r>
          </a:p>
          <a:p>
            <a:pPr marL="0" marR="0" lvl="0" indent="66675" algn="l" defTabSz="914400" rtl="0" eaLnBrk="0" fontAlgn="base" latinLnBrk="0" hangingPunct="0">
              <a:lnSpc>
                <a:spcPct val="100000"/>
              </a:lnSpc>
              <a:spcBef>
                <a:spcPct val="0"/>
              </a:spcBef>
              <a:spcAft>
                <a:spcPct val="0"/>
              </a:spcAft>
              <a:buClrTx/>
              <a:buSzTx/>
              <a:buFontTx/>
              <a:buNone/>
              <a:tabLst/>
            </a:pPr>
            <a:endParaRPr kumimoji="0" lang="es-MX" altLang="es-MX" sz="12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66675" algn="l" defTabSz="914400" rtl="0" eaLnBrk="0" fontAlgn="base" latinLnBrk="0" hangingPunct="0">
              <a:lnSpc>
                <a:spcPct val="100000"/>
              </a:lnSpc>
              <a:spcBef>
                <a:spcPct val="0"/>
              </a:spcBef>
              <a:spcAft>
                <a:spcPct val="0"/>
              </a:spcAft>
              <a:buClrTx/>
              <a:buSzTx/>
              <a:buFontTx/>
              <a:buNone/>
              <a:tabLst/>
            </a:pPr>
            <a:r>
              <a:rPr kumimoji="0" lang="es-MX" altLang="es-MX" sz="2000"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Oleoductos</a:t>
            </a:r>
          </a:p>
          <a:p>
            <a:pPr marL="0" marR="0" lvl="0" indent="66675"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Las tuberías en los circuitos hidráulicos se muestran con líneas que conectan los elementos.</a:t>
            </a:r>
          </a:p>
          <a:p>
            <a:pPr marL="0" marR="0" lvl="0" indent="66675" algn="l" defTabSz="914400" rtl="0" eaLnBrk="0" fontAlgn="base" latinLnBrk="0" hangingPunct="0">
              <a:lnSpc>
                <a:spcPct val="100000"/>
              </a:lnSpc>
              <a:spcBef>
                <a:spcPct val="0"/>
              </a:spcBef>
              <a:spcAft>
                <a:spcPct val="0"/>
              </a:spcAft>
              <a:buClrTx/>
              <a:buSzTx/>
              <a:buFontTx/>
              <a:buNone/>
              <a:tabLst/>
            </a:pPr>
            <a:endParaRPr lang="es-MX" altLang="es-MX" sz="2000" dirty="0">
              <a:solidFill>
                <a:srgbClr val="000000"/>
              </a:solidFill>
              <a:latin typeface="Times New Roman" panose="02020603050405020304" pitchFamily="18" charset="0"/>
              <a:cs typeface="Times New Roman" panose="02020603050405020304" pitchFamily="18" charset="0"/>
            </a:endParaRPr>
          </a:p>
          <a:p>
            <a:pPr marL="0" marR="0" lvl="0" indent="66675" algn="l"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a:t>
            </a:r>
          </a:p>
          <a:p>
            <a:pPr marL="0" marR="0" lvl="0" indent="66675"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Las líneas de control están representadas por una línea de puntos.</a:t>
            </a:r>
          </a:p>
          <a:p>
            <a:pPr marL="0" marR="0" lvl="0" indent="66675" algn="l"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a:t>
            </a:r>
          </a:p>
          <a:p>
            <a:pPr marL="0" marR="0" lvl="0" indent="66675"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La dirección del flujo de fluido se indica mediante flechas, si es necesario. Algunas líneas son designadas por letras:</a:t>
            </a:r>
            <a:endParaRPr kumimoji="0" lang="es-MX" altLang="es-MX"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 </a:t>
            </a:r>
            <a:r>
              <a:rPr lang="es-MX" altLang="es-MX" sz="2000" dirty="0">
                <a:solidFill>
                  <a:srgbClr val="000000"/>
                </a:solidFill>
                <a:latin typeface="Times New Roman" panose="02020603050405020304" pitchFamily="18" charset="0"/>
                <a:cs typeface="Times New Roman" panose="02020603050405020304" pitchFamily="18" charset="0"/>
              </a:rPr>
              <a:t>- </a:t>
            </a: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línea de presión,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 - línea de drenaje,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X - línea de control,</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MX" altLang="es-MX"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l - drenaje.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3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p:txBody>
      </p:sp>
      <p:pic>
        <p:nvPicPr>
          <p:cNvPr id="3080" name="Picture 8" descr="Conducción de traba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628181"/>
            <a:ext cx="2857500" cy="352425"/>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onducción de trabajo ma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798463"/>
            <a:ext cx="2857500" cy="352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7672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5626" t="22438" r="39305" b="10625"/>
          <a:stretch/>
        </p:blipFill>
        <p:spPr>
          <a:xfrm>
            <a:off x="2267744" y="965491"/>
            <a:ext cx="4824536" cy="5184576"/>
          </a:xfrm>
          <a:prstGeom prst="rect">
            <a:avLst/>
          </a:prstGeom>
        </p:spPr>
      </p:pic>
    </p:spTree>
    <p:extLst>
      <p:ext uri="{BB962C8B-B14F-4D97-AF65-F5344CB8AC3E}">
        <p14:creationId xmlns:p14="http://schemas.microsoft.com/office/powerpoint/2010/main" val="27550620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2845" t="23422" r="39484" b="12594"/>
          <a:stretch/>
        </p:blipFill>
        <p:spPr>
          <a:xfrm>
            <a:off x="2339751" y="914391"/>
            <a:ext cx="4536505" cy="5242182"/>
          </a:xfrm>
          <a:prstGeom prst="rect">
            <a:avLst/>
          </a:prstGeom>
        </p:spPr>
      </p:pic>
    </p:spTree>
    <p:extLst>
      <p:ext uri="{BB962C8B-B14F-4D97-AF65-F5344CB8AC3E}">
        <p14:creationId xmlns:p14="http://schemas.microsoft.com/office/powerpoint/2010/main" val="22749244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61068" t="24407" r="7940" b="12594"/>
          <a:stretch/>
        </p:blipFill>
        <p:spPr>
          <a:xfrm>
            <a:off x="1979712" y="948161"/>
            <a:ext cx="5400600" cy="5266869"/>
          </a:xfrm>
          <a:prstGeom prst="rect">
            <a:avLst/>
          </a:prstGeom>
        </p:spPr>
      </p:pic>
    </p:spTree>
    <p:extLst>
      <p:ext uri="{BB962C8B-B14F-4D97-AF65-F5344CB8AC3E}">
        <p14:creationId xmlns:p14="http://schemas.microsoft.com/office/powerpoint/2010/main" val="33906118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61068" t="31297" r="8494" b="21454"/>
          <a:stretch/>
        </p:blipFill>
        <p:spPr>
          <a:xfrm>
            <a:off x="2123728" y="1332037"/>
            <a:ext cx="5115569" cy="4464496"/>
          </a:xfrm>
          <a:prstGeom prst="rect">
            <a:avLst/>
          </a:prstGeom>
        </p:spPr>
      </p:pic>
    </p:spTree>
    <p:extLst>
      <p:ext uri="{BB962C8B-B14F-4D97-AF65-F5344CB8AC3E}">
        <p14:creationId xmlns:p14="http://schemas.microsoft.com/office/powerpoint/2010/main" val="440065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0077" t="31297" r="39485" b="25391"/>
          <a:stretch/>
        </p:blipFill>
        <p:spPr>
          <a:xfrm>
            <a:off x="1475656" y="1476053"/>
            <a:ext cx="5976664" cy="4032448"/>
          </a:xfrm>
          <a:prstGeom prst="rect">
            <a:avLst/>
          </a:prstGeom>
        </p:spPr>
      </p:pic>
    </p:spTree>
    <p:extLst>
      <p:ext uri="{BB962C8B-B14F-4D97-AF65-F5344CB8AC3E}">
        <p14:creationId xmlns:p14="http://schemas.microsoft.com/office/powerpoint/2010/main" val="20204117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形状 6">
            <a:extLst>
              <a:ext uri="{FF2B5EF4-FFF2-40B4-BE49-F238E27FC236}">
                <a16:creationId xmlns:a16="http://schemas.microsoft.com/office/drawing/2014/main" id="{A3D4FE60-DFB3-42E3-8A48-9135DE450D7E}"/>
              </a:ext>
            </a:extLst>
          </p:cNvPr>
          <p:cNvSpPr/>
          <p:nvPr/>
        </p:nvSpPr>
        <p:spPr>
          <a:xfrm>
            <a:off x="17670" y="1880934"/>
            <a:ext cx="4831793" cy="2815301"/>
          </a:xfrm>
          <a:custGeom>
            <a:avLst/>
            <a:gdLst>
              <a:gd name="connsiteX0" fmla="*/ 0 w 6477000"/>
              <a:gd name="connsiteY0" fmla="*/ 12700 h 3771900"/>
              <a:gd name="connsiteX1" fmla="*/ 12700 w 6477000"/>
              <a:gd name="connsiteY1" fmla="*/ 3771900 h 3771900"/>
              <a:gd name="connsiteX2" fmla="*/ 4343400 w 6477000"/>
              <a:gd name="connsiteY2" fmla="*/ 3759200 h 3771900"/>
              <a:gd name="connsiteX3" fmla="*/ 6477000 w 6477000"/>
              <a:gd name="connsiteY3" fmla="*/ 0 h 3771900"/>
              <a:gd name="connsiteX4" fmla="*/ 0 w 6477000"/>
              <a:gd name="connsiteY4" fmla="*/ 12700 h 3771900"/>
              <a:gd name="connsiteX0" fmla="*/ 0 w 6477000"/>
              <a:gd name="connsiteY0" fmla="*/ 0 h 3773488"/>
              <a:gd name="connsiteX1" fmla="*/ 12700 w 6477000"/>
              <a:gd name="connsiteY1" fmla="*/ 3773488 h 3773488"/>
              <a:gd name="connsiteX2" fmla="*/ 4343400 w 6477000"/>
              <a:gd name="connsiteY2" fmla="*/ 3760788 h 3773488"/>
              <a:gd name="connsiteX3" fmla="*/ 6477000 w 6477000"/>
              <a:gd name="connsiteY3" fmla="*/ 1588 h 3773488"/>
              <a:gd name="connsiteX4" fmla="*/ 0 w 6477000"/>
              <a:gd name="connsiteY4" fmla="*/ 0 h 3773488"/>
              <a:gd name="connsiteX0" fmla="*/ 0 w 6500812"/>
              <a:gd name="connsiteY0" fmla="*/ 3174 h 3776662"/>
              <a:gd name="connsiteX1" fmla="*/ 12700 w 6500812"/>
              <a:gd name="connsiteY1" fmla="*/ 3776662 h 3776662"/>
              <a:gd name="connsiteX2" fmla="*/ 4343400 w 6500812"/>
              <a:gd name="connsiteY2" fmla="*/ 3763962 h 3776662"/>
              <a:gd name="connsiteX3" fmla="*/ 6500812 w 6500812"/>
              <a:gd name="connsiteY3" fmla="*/ 0 h 3776662"/>
              <a:gd name="connsiteX4" fmla="*/ 0 w 6500812"/>
              <a:gd name="connsiteY4" fmla="*/ 3174 h 3776662"/>
              <a:gd name="connsiteX0" fmla="*/ 0 w 6500812"/>
              <a:gd name="connsiteY0" fmla="*/ 3174 h 3787775"/>
              <a:gd name="connsiteX1" fmla="*/ 12700 w 6500812"/>
              <a:gd name="connsiteY1" fmla="*/ 3776662 h 3787775"/>
              <a:gd name="connsiteX2" fmla="*/ 4324350 w 6500812"/>
              <a:gd name="connsiteY2" fmla="*/ 3787775 h 3787775"/>
              <a:gd name="connsiteX3" fmla="*/ 6500812 w 6500812"/>
              <a:gd name="connsiteY3" fmla="*/ 0 h 3787775"/>
              <a:gd name="connsiteX4" fmla="*/ 0 w 6500812"/>
              <a:gd name="connsiteY4" fmla="*/ 3174 h 3787775"/>
              <a:gd name="connsiteX0" fmla="*/ 0 w 6500812"/>
              <a:gd name="connsiteY0" fmla="*/ 3174 h 3787775"/>
              <a:gd name="connsiteX1" fmla="*/ 3175 w 6500812"/>
              <a:gd name="connsiteY1" fmla="*/ 3786187 h 3787775"/>
              <a:gd name="connsiteX2" fmla="*/ 4324350 w 6500812"/>
              <a:gd name="connsiteY2" fmla="*/ 3787775 h 3787775"/>
              <a:gd name="connsiteX3" fmla="*/ 6500812 w 6500812"/>
              <a:gd name="connsiteY3" fmla="*/ 0 h 3787775"/>
              <a:gd name="connsiteX4" fmla="*/ 0 w 6500812"/>
              <a:gd name="connsiteY4" fmla="*/ 3174 h 3787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0812" h="3787775">
                <a:moveTo>
                  <a:pt x="0" y="3174"/>
                </a:moveTo>
                <a:cubicBezTo>
                  <a:pt x="4233" y="1256241"/>
                  <a:pt x="-1058" y="2533120"/>
                  <a:pt x="3175" y="3786187"/>
                </a:cubicBezTo>
                <a:lnTo>
                  <a:pt x="4324350" y="3787775"/>
                </a:lnTo>
                <a:lnTo>
                  <a:pt x="6500812" y="0"/>
                </a:lnTo>
                <a:lnTo>
                  <a:pt x="0" y="317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平行四边形 7">
            <a:extLst>
              <a:ext uri="{FF2B5EF4-FFF2-40B4-BE49-F238E27FC236}">
                <a16:creationId xmlns:a16="http://schemas.microsoft.com/office/drawing/2014/main" id="{CAF84E82-2FFB-43A3-9D52-9D2DC9584B61}"/>
              </a:ext>
            </a:extLst>
          </p:cNvPr>
          <p:cNvSpPr/>
          <p:nvPr/>
        </p:nvSpPr>
        <p:spPr>
          <a:xfrm>
            <a:off x="3212907" y="1880933"/>
            <a:ext cx="2548639" cy="3084324"/>
          </a:xfrm>
          <a:prstGeom prst="parallelogram">
            <a:avLst>
              <a:gd name="adj" fmla="val 69883"/>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8">
            <a:extLst>
              <a:ext uri="{FF2B5EF4-FFF2-40B4-BE49-F238E27FC236}">
                <a16:creationId xmlns:a16="http://schemas.microsoft.com/office/drawing/2014/main" id="{5E9ABD2F-5B99-477A-B8F0-3A7AC8D5F6B9}"/>
              </a:ext>
            </a:extLst>
          </p:cNvPr>
          <p:cNvSpPr/>
          <p:nvPr/>
        </p:nvSpPr>
        <p:spPr>
          <a:xfrm>
            <a:off x="17670" y="4826027"/>
            <a:ext cx="3398185" cy="139231"/>
          </a:xfrm>
          <a:prstGeom prst="rect">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
            <a:extLst>
              <a:ext uri="{FF2B5EF4-FFF2-40B4-BE49-F238E27FC236}">
                <a16:creationId xmlns:a16="http://schemas.microsoft.com/office/drawing/2014/main" id="{76D597FC-2A42-4B6E-A5DE-B8197428AC96}"/>
              </a:ext>
            </a:extLst>
          </p:cNvPr>
          <p:cNvSpPr/>
          <p:nvPr/>
        </p:nvSpPr>
        <p:spPr>
          <a:xfrm>
            <a:off x="5681311" y="1880933"/>
            <a:ext cx="3398185" cy="139231"/>
          </a:xfrm>
          <a:prstGeom prst="rect">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矩形 260">
            <a:extLst>
              <a:ext uri="{FF2B5EF4-FFF2-40B4-BE49-F238E27FC236}">
                <a16:creationId xmlns:a16="http://schemas.microsoft.com/office/drawing/2014/main" id="{9F02DEB3-836A-47D8-B43A-E7C0D7086346}"/>
              </a:ext>
            </a:extLst>
          </p:cNvPr>
          <p:cNvSpPr/>
          <p:nvPr/>
        </p:nvSpPr>
        <p:spPr>
          <a:xfrm>
            <a:off x="-105599" y="2556173"/>
            <a:ext cx="4071509" cy="798745"/>
          </a:xfrm>
          <a:prstGeom prst="rect">
            <a:avLst/>
          </a:prstGeom>
        </p:spPr>
        <p:txBody>
          <a:bodyPr wrap="square">
            <a:spAutoFit/>
          </a:bodyPr>
          <a:lstStyle/>
          <a:p>
            <a:pPr algn="ctr">
              <a:lnSpc>
                <a:spcPct val="120000"/>
              </a:lnSpc>
            </a:pPr>
            <a:r>
              <a:rPr lang="en-US" altLang="zh-CN" sz="20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SIMBOLOGIA HIDRAULICA Y NEUMATICA </a:t>
            </a:r>
          </a:p>
        </p:txBody>
      </p:sp>
      <p:sp>
        <p:nvSpPr>
          <p:cNvPr id="8" name="AutoShape 2" descr="Enfriadores de aguas chiller – ALFRI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419"/>
          </a:p>
        </p:txBody>
      </p:sp>
      <p:pic>
        <p:nvPicPr>
          <p:cNvPr id="1026" name="Picture 2" descr="Productos – Nufetisa">
            <a:extLst>
              <a:ext uri="{FF2B5EF4-FFF2-40B4-BE49-F238E27FC236}">
                <a16:creationId xmlns:a16="http://schemas.microsoft.com/office/drawing/2014/main" id="{9DEC0F91-7DA9-DEF5-19BC-2CAFA284F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7300" y="2268141"/>
            <a:ext cx="20574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6533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A28FB2-A1A7-6C40-6B3D-092D6367AE5A}"/>
              </a:ext>
            </a:extLst>
          </p:cNvPr>
          <p:cNvSpPr>
            <a:spLocks noGrp="1"/>
          </p:cNvSpPr>
          <p:nvPr>
            <p:ph type="title"/>
          </p:nvPr>
        </p:nvSpPr>
        <p:spPr>
          <a:xfrm>
            <a:off x="1475656" y="899989"/>
            <a:ext cx="5455518" cy="948161"/>
          </a:xfrm>
        </p:spPr>
        <p:txBody>
          <a:bodyPr/>
          <a:lstStyle/>
          <a:p>
            <a:r>
              <a:rPr lang="es-MX" dirty="0">
                <a:solidFill>
                  <a:srgbClr val="0070C0"/>
                </a:solidFill>
              </a:rPr>
              <a:t>CONCLUSION </a:t>
            </a:r>
          </a:p>
        </p:txBody>
      </p:sp>
      <p:sp>
        <p:nvSpPr>
          <p:cNvPr id="3" name="CuadroTexto 2">
            <a:extLst>
              <a:ext uri="{FF2B5EF4-FFF2-40B4-BE49-F238E27FC236}">
                <a16:creationId xmlns:a16="http://schemas.microsoft.com/office/drawing/2014/main" id="{2DF1889D-41E2-3B16-ECDF-95873D2C6C6B}"/>
              </a:ext>
            </a:extLst>
          </p:cNvPr>
          <p:cNvSpPr txBox="1"/>
          <p:nvPr/>
        </p:nvSpPr>
        <p:spPr>
          <a:xfrm>
            <a:off x="1043608" y="1980109"/>
            <a:ext cx="7272808" cy="923330"/>
          </a:xfrm>
          <a:prstGeom prst="rect">
            <a:avLst/>
          </a:prstGeom>
          <a:noFill/>
        </p:spPr>
        <p:txBody>
          <a:bodyPr wrap="square" lIns="0" tIns="0" rIns="0" bIns="0" rtlCol="0">
            <a:spAutoFit/>
          </a:bodyPr>
          <a:lstStyle/>
          <a:p>
            <a:pPr algn="just"/>
            <a:r>
              <a:rPr lang="es-MX" sz="2000" dirty="0">
                <a:latin typeface="Times New Roman" panose="02020603050405020304" pitchFamily="18" charset="0"/>
                <a:ea typeface="微软雅黑" pitchFamily="34" charset="-122"/>
                <a:cs typeface="Times New Roman" panose="02020603050405020304" pitchFamily="18" charset="0"/>
              </a:rPr>
              <a:t>En conclusión es muy importante saber y reconocer la simbología hidráulica así como neumática, para comprender los diagramas y  como es el funcionamiento de cada parte que constituye el diagrama </a:t>
            </a:r>
          </a:p>
        </p:txBody>
      </p:sp>
    </p:spTree>
    <p:extLst>
      <p:ext uri="{BB962C8B-B14F-4D97-AF65-F5344CB8AC3E}">
        <p14:creationId xmlns:p14="http://schemas.microsoft.com/office/powerpoint/2010/main" val="36234982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03FBDF9-7A3F-7F37-DAD7-536DC2C2A2BD}"/>
              </a:ext>
            </a:extLst>
          </p:cNvPr>
          <p:cNvSpPr>
            <a:spLocks noChangeArrowheads="1"/>
          </p:cNvSpPr>
          <p:nvPr/>
        </p:nvSpPr>
        <p:spPr bwMode="auto">
          <a:xfrm>
            <a:off x="557808" y="755973"/>
            <a:ext cx="8028384" cy="5093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3600" b="0" i="0" u="none" strike="noStrike" cap="none" normalizeH="0" baseline="0" dirty="0">
                <a:ln>
                  <a:noFill/>
                </a:ln>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Bibliografía</a:t>
            </a:r>
            <a:endParaRPr kumimoji="0" lang="es-MX" altLang="es-MX" sz="3600" b="0" i="0" u="none" strike="noStrike" cap="none" normalizeH="0" baseline="0" dirty="0">
              <a:ln>
                <a:noFill/>
              </a:ln>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FESTO. (16 de 10 de 2002). Obtenido de https://renatosarce.files.wordpress.com/2011/11/apendices.pdf</a:t>
            </a:r>
            <a:endParaRPr kumimoji="0" lang="es-MX" altLang="es-MX" sz="14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OIL, H. (15 de 7 de 2022). Obtenido de HIDRA OIL: https://hidraulicahidraoil.es/articulos/simbolos-hidraulicos/</a:t>
            </a:r>
            <a:endParaRPr kumimoji="0" lang="es-MX" altLang="es-MX" sz="14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MX"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FESTO Fernando Santos, Los compresores, 1.991 EUHASA. </a:t>
            </a:r>
            <a:r>
              <a:rPr kumimoji="0" lang="es-MX" altLang="es-MX"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Meixner</a:t>
            </a:r>
            <a:r>
              <a:rPr kumimoji="0" lang="es-MX"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H.– </a:t>
            </a:r>
            <a:r>
              <a:rPr kumimoji="0" lang="es-MX" altLang="es-MX"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Kobler</a:t>
            </a:r>
            <a:r>
              <a:rPr kumimoji="0" lang="es-MX"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 Introducción en la Neumática (Manual de estudio), FESTO 1988. Neumática. Nivel Básico </a:t>
            </a:r>
            <a:r>
              <a:rPr kumimoji="0" lang="es-MX" altLang="es-MX"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Tp</a:t>
            </a:r>
            <a:r>
              <a:rPr kumimoji="0" lang="es-MX" altLang="es-MX"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101 Manual De Estudio, 1991- Ed FESTO. Neumática. Colección de ejercicios con soluciones. Nivel Avanzado -Tp102, 1990- FESTO.</a:t>
            </a:r>
            <a:endParaRPr kumimoji="0" lang="es-MX" altLang="es-MX"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724831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形状 13">
            <a:extLst>
              <a:ext uri="{FF2B5EF4-FFF2-40B4-BE49-F238E27FC236}">
                <a16:creationId xmlns:a16="http://schemas.microsoft.com/office/drawing/2014/main" id="{B7B2DECF-1E02-43C1-B0EF-697B610AEC09}"/>
              </a:ext>
            </a:extLst>
          </p:cNvPr>
          <p:cNvSpPr/>
          <p:nvPr/>
        </p:nvSpPr>
        <p:spPr>
          <a:xfrm>
            <a:off x="2854" y="6592393"/>
            <a:ext cx="6949949" cy="259455"/>
          </a:xfrm>
          <a:custGeom>
            <a:avLst/>
            <a:gdLst>
              <a:gd name="connsiteX0" fmla="*/ 0 w 9216572"/>
              <a:gd name="connsiteY0" fmla="*/ 0 h 333829"/>
              <a:gd name="connsiteX1" fmla="*/ 9216572 w 9216572"/>
              <a:gd name="connsiteY1" fmla="*/ 29029 h 333829"/>
              <a:gd name="connsiteX2" fmla="*/ 9056914 w 9216572"/>
              <a:gd name="connsiteY2" fmla="*/ 333829 h 333829"/>
              <a:gd name="connsiteX3" fmla="*/ 29029 w 9216572"/>
              <a:gd name="connsiteY3" fmla="*/ 333829 h 333829"/>
              <a:gd name="connsiteX4" fmla="*/ 0 w 9216572"/>
              <a:gd name="connsiteY4" fmla="*/ 0 h 333829"/>
              <a:gd name="connsiteX0" fmla="*/ 0 w 9229272"/>
              <a:gd name="connsiteY0" fmla="*/ 9071 h 342900"/>
              <a:gd name="connsiteX1" fmla="*/ 9229272 w 9229272"/>
              <a:gd name="connsiteY1" fmla="*/ 0 h 342900"/>
              <a:gd name="connsiteX2" fmla="*/ 9056914 w 9229272"/>
              <a:gd name="connsiteY2" fmla="*/ 342900 h 342900"/>
              <a:gd name="connsiteX3" fmla="*/ 29029 w 9229272"/>
              <a:gd name="connsiteY3" fmla="*/ 342900 h 342900"/>
              <a:gd name="connsiteX4" fmla="*/ 0 w 9229272"/>
              <a:gd name="connsiteY4" fmla="*/ 9071 h 342900"/>
              <a:gd name="connsiteX0" fmla="*/ 0 w 9229272"/>
              <a:gd name="connsiteY0" fmla="*/ 9071 h 355600"/>
              <a:gd name="connsiteX1" fmla="*/ 9229272 w 9229272"/>
              <a:gd name="connsiteY1" fmla="*/ 0 h 355600"/>
              <a:gd name="connsiteX2" fmla="*/ 9056914 w 9229272"/>
              <a:gd name="connsiteY2" fmla="*/ 342900 h 355600"/>
              <a:gd name="connsiteX3" fmla="*/ 3629 w 9229272"/>
              <a:gd name="connsiteY3" fmla="*/ 355600 h 355600"/>
              <a:gd name="connsiteX4" fmla="*/ 0 w 9229272"/>
              <a:gd name="connsiteY4" fmla="*/ 9071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9272" h="355600">
                <a:moveTo>
                  <a:pt x="0" y="9071"/>
                </a:moveTo>
                <a:lnTo>
                  <a:pt x="9229272" y="0"/>
                </a:lnTo>
                <a:lnTo>
                  <a:pt x="9056914" y="342900"/>
                </a:lnTo>
                <a:lnTo>
                  <a:pt x="3629" y="355600"/>
                </a:lnTo>
                <a:cubicBezTo>
                  <a:pt x="2419" y="240090"/>
                  <a:pt x="1210" y="124581"/>
                  <a:pt x="0" y="907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14">
            <a:extLst>
              <a:ext uri="{FF2B5EF4-FFF2-40B4-BE49-F238E27FC236}">
                <a16:creationId xmlns:a16="http://schemas.microsoft.com/office/drawing/2014/main" id="{1F5F8F06-B753-416A-B46A-28FF14CD9169}"/>
              </a:ext>
            </a:extLst>
          </p:cNvPr>
          <p:cNvSpPr/>
          <p:nvPr/>
        </p:nvSpPr>
        <p:spPr>
          <a:xfrm>
            <a:off x="6901382" y="6485447"/>
            <a:ext cx="2242618" cy="358781"/>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245" h="480138">
                <a:moveTo>
                  <a:pt x="3007245" y="0"/>
                </a:moveTo>
                <a:lnTo>
                  <a:pt x="2995915" y="475027"/>
                </a:lnTo>
                <a:lnTo>
                  <a:pt x="0" y="480138"/>
                </a:lnTo>
                <a:lnTo>
                  <a:pt x="223827"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ítulo 4"/>
          <p:cNvSpPr>
            <a:spLocks noGrp="1"/>
          </p:cNvSpPr>
          <p:nvPr>
            <p:ph type="title"/>
          </p:nvPr>
        </p:nvSpPr>
        <p:spPr>
          <a:xfrm>
            <a:off x="622930" y="110030"/>
            <a:ext cx="7886700" cy="750761"/>
          </a:xfrm>
        </p:spPr>
        <p:txBody>
          <a:bodyPr/>
          <a:lstStyle/>
          <a:p>
            <a:r>
              <a:rPr lang="es-419" sz="2400" dirty="0">
                <a:solidFill>
                  <a:srgbClr val="0070C0"/>
                </a:solidFill>
                <a:latin typeface="Times New Roman" panose="02020603050405020304" pitchFamily="18" charset="0"/>
                <a:cs typeface="Times New Roman" panose="02020603050405020304" pitchFamily="18" charset="0"/>
              </a:rPr>
              <a:t>INTRODUCCION</a:t>
            </a:r>
            <a:r>
              <a:rPr lang="es-419" sz="4000" dirty="0">
                <a:solidFill>
                  <a:srgbClr val="0070C0"/>
                </a:solidFill>
                <a:latin typeface="Times New Roman" panose="02020603050405020304" pitchFamily="18" charset="0"/>
                <a:cs typeface="Times New Roman" panose="02020603050405020304" pitchFamily="18" charset="0"/>
              </a:rPr>
              <a:t> </a:t>
            </a:r>
            <a:r>
              <a:rPr lang="es-419" dirty="0">
                <a:solidFill>
                  <a:srgbClr val="0070C0"/>
                </a:solidFill>
                <a:latin typeface="Times New Roman" panose="02020603050405020304" pitchFamily="18" charset="0"/>
                <a:cs typeface="Times New Roman" panose="02020603050405020304" pitchFamily="18" charset="0"/>
              </a:rPr>
              <a:t> </a:t>
            </a:r>
          </a:p>
        </p:txBody>
      </p:sp>
      <p:sp>
        <p:nvSpPr>
          <p:cNvPr id="31" name="Título 4"/>
          <p:cNvSpPr txBox="1">
            <a:spLocks/>
          </p:cNvSpPr>
          <p:nvPr/>
        </p:nvSpPr>
        <p:spPr>
          <a:xfrm>
            <a:off x="622930" y="1764085"/>
            <a:ext cx="7886700" cy="322429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r>
              <a:rPr lang="es-419" sz="2000" dirty="0">
                <a:latin typeface="Times New Roman" panose="02020603050405020304" pitchFamily="18" charset="0"/>
                <a:cs typeface="Times New Roman" panose="02020603050405020304" pitchFamily="18" charset="0"/>
              </a:rPr>
              <a:t>Hablaremos sobre los símbolos que podemos encontrar en diagramas, para que posteriormente podamos reconocer y saber a que pertenece cada símbolo y así conocer el funcionamiento del diagrama  </a:t>
            </a:r>
          </a:p>
        </p:txBody>
      </p:sp>
    </p:spTree>
    <p:extLst>
      <p:ext uri="{BB962C8B-B14F-4D97-AF65-F5344CB8AC3E}">
        <p14:creationId xmlns:p14="http://schemas.microsoft.com/office/powerpoint/2010/main" val="1348736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形状 13">
            <a:extLst>
              <a:ext uri="{FF2B5EF4-FFF2-40B4-BE49-F238E27FC236}">
                <a16:creationId xmlns:a16="http://schemas.microsoft.com/office/drawing/2014/main" id="{B7B2DECF-1E02-43C1-B0EF-697B610AEC09}"/>
              </a:ext>
            </a:extLst>
          </p:cNvPr>
          <p:cNvSpPr/>
          <p:nvPr/>
        </p:nvSpPr>
        <p:spPr>
          <a:xfrm>
            <a:off x="2854" y="6592393"/>
            <a:ext cx="6949949" cy="259455"/>
          </a:xfrm>
          <a:custGeom>
            <a:avLst/>
            <a:gdLst>
              <a:gd name="connsiteX0" fmla="*/ 0 w 9216572"/>
              <a:gd name="connsiteY0" fmla="*/ 0 h 333829"/>
              <a:gd name="connsiteX1" fmla="*/ 9216572 w 9216572"/>
              <a:gd name="connsiteY1" fmla="*/ 29029 h 333829"/>
              <a:gd name="connsiteX2" fmla="*/ 9056914 w 9216572"/>
              <a:gd name="connsiteY2" fmla="*/ 333829 h 333829"/>
              <a:gd name="connsiteX3" fmla="*/ 29029 w 9216572"/>
              <a:gd name="connsiteY3" fmla="*/ 333829 h 333829"/>
              <a:gd name="connsiteX4" fmla="*/ 0 w 9216572"/>
              <a:gd name="connsiteY4" fmla="*/ 0 h 333829"/>
              <a:gd name="connsiteX0" fmla="*/ 0 w 9229272"/>
              <a:gd name="connsiteY0" fmla="*/ 9071 h 342900"/>
              <a:gd name="connsiteX1" fmla="*/ 9229272 w 9229272"/>
              <a:gd name="connsiteY1" fmla="*/ 0 h 342900"/>
              <a:gd name="connsiteX2" fmla="*/ 9056914 w 9229272"/>
              <a:gd name="connsiteY2" fmla="*/ 342900 h 342900"/>
              <a:gd name="connsiteX3" fmla="*/ 29029 w 9229272"/>
              <a:gd name="connsiteY3" fmla="*/ 342900 h 342900"/>
              <a:gd name="connsiteX4" fmla="*/ 0 w 9229272"/>
              <a:gd name="connsiteY4" fmla="*/ 9071 h 342900"/>
              <a:gd name="connsiteX0" fmla="*/ 0 w 9229272"/>
              <a:gd name="connsiteY0" fmla="*/ 9071 h 355600"/>
              <a:gd name="connsiteX1" fmla="*/ 9229272 w 9229272"/>
              <a:gd name="connsiteY1" fmla="*/ 0 h 355600"/>
              <a:gd name="connsiteX2" fmla="*/ 9056914 w 9229272"/>
              <a:gd name="connsiteY2" fmla="*/ 342900 h 355600"/>
              <a:gd name="connsiteX3" fmla="*/ 3629 w 9229272"/>
              <a:gd name="connsiteY3" fmla="*/ 355600 h 355600"/>
              <a:gd name="connsiteX4" fmla="*/ 0 w 9229272"/>
              <a:gd name="connsiteY4" fmla="*/ 9071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9272" h="355600">
                <a:moveTo>
                  <a:pt x="0" y="9071"/>
                </a:moveTo>
                <a:lnTo>
                  <a:pt x="9229272" y="0"/>
                </a:lnTo>
                <a:lnTo>
                  <a:pt x="9056914" y="342900"/>
                </a:lnTo>
                <a:lnTo>
                  <a:pt x="3629" y="355600"/>
                </a:lnTo>
                <a:cubicBezTo>
                  <a:pt x="2419" y="240090"/>
                  <a:pt x="1210" y="124581"/>
                  <a:pt x="0" y="907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14">
            <a:extLst>
              <a:ext uri="{FF2B5EF4-FFF2-40B4-BE49-F238E27FC236}">
                <a16:creationId xmlns:a16="http://schemas.microsoft.com/office/drawing/2014/main" id="{1F5F8F06-B753-416A-B46A-28FF14CD9169}"/>
              </a:ext>
            </a:extLst>
          </p:cNvPr>
          <p:cNvSpPr/>
          <p:nvPr/>
        </p:nvSpPr>
        <p:spPr>
          <a:xfrm>
            <a:off x="6901382" y="6485447"/>
            <a:ext cx="2242618" cy="358781"/>
          </a:xfrm>
          <a:custGeom>
            <a:avLst/>
            <a:gdLst>
              <a:gd name="connsiteX0" fmla="*/ 3009900 w 3009900"/>
              <a:gd name="connsiteY0" fmla="*/ 0 h 769620"/>
              <a:gd name="connsiteX1" fmla="*/ 3009900 w 3009900"/>
              <a:gd name="connsiteY1" fmla="*/ 769620 h 769620"/>
              <a:gd name="connsiteX2" fmla="*/ 0 w 3009900"/>
              <a:gd name="connsiteY2" fmla="*/ 746760 h 769620"/>
              <a:gd name="connsiteX3" fmla="*/ 419100 w 3009900"/>
              <a:gd name="connsiteY3" fmla="*/ 0 h 769620"/>
              <a:gd name="connsiteX4" fmla="*/ 3009900 w 3009900"/>
              <a:gd name="connsiteY4" fmla="*/ 0 h 769620"/>
              <a:gd name="connsiteX0" fmla="*/ 3009900 w 3009900"/>
              <a:gd name="connsiteY0" fmla="*/ 0 h 769620"/>
              <a:gd name="connsiteX1" fmla="*/ 3009900 w 3009900"/>
              <a:gd name="connsiteY1" fmla="*/ 769620 h 769620"/>
              <a:gd name="connsiteX2" fmla="*/ 0 w 3009900"/>
              <a:gd name="connsiteY2" fmla="*/ 746760 h 769620"/>
              <a:gd name="connsiteX3" fmla="*/ 351117 w 3009900"/>
              <a:gd name="connsiteY3" fmla="*/ 101974 h 769620"/>
              <a:gd name="connsiteX4" fmla="*/ 3009900 w 3009900"/>
              <a:gd name="connsiteY4" fmla="*/ 0 h 769620"/>
              <a:gd name="connsiteX0" fmla="*/ 3021231 w 3021231"/>
              <a:gd name="connsiteY0" fmla="*/ 0 h 667646"/>
              <a:gd name="connsiteX1" fmla="*/ 3009900 w 3021231"/>
              <a:gd name="connsiteY1" fmla="*/ 667646 h 667646"/>
              <a:gd name="connsiteX2" fmla="*/ 0 w 3021231"/>
              <a:gd name="connsiteY2" fmla="*/ 644786 h 667646"/>
              <a:gd name="connsiteX3" fmla="*/ 351117 w 3021231"/>
              <a:gd name="connsiteY3" fmla="*/ 0 h 667646"/>
              <a:gd name="connsiteX4" fmla="*/ 3021231 w 3021231"/>
              <a:gd name="connsiteY4" fmla="*/ 0 h 667646"/>
              <a:gd name="connsiteX0" fmla="*/ 3021231 w 3021231"/>
              <a:gd name="connsiteY0" fmla="*/ 0 h 667646"/>
              <a:gd name="connsiteX1" fmla="*/ 3009900 w 3021231"/>
              <a:gd name="connsiteY1" fmla="*/ 667646 h 667646"/>
              <a:gd name="connsiteX2" fmla="*/ 0 w 3021231"/>
              <a:gd name="connsiteY2" fmla="*/ 644786 h 667646"/>
              <a:gd name="connsiteX3" fmla="*/ 237812 w 3021231"/>
              <a:gd name="connsiteY3" fmla="*/ 192619 h 667646"/>
              <a:gd name="connsiteX4" fmla="*/ 3021231 w 3021231"/>
              <a:gd name="connsiteY4" fmla="*/ 0 h 667646"/>
              <a:gd name="connsiteX0" fmla="*/ 3009900 w 3009900"/>
              <a:gd name="connsiteY0" fmla="*/ 0 h 486358"/>
              <a:gd name="connsiteX1" fmla="*/ 3009900 w 3009900"/>
              <a:gd name="connsiteY1" fmla="*/ 486358 h 486358"/>
              <a:gd name="connsiteX2" fmla="*/ 0 w 3009900"/>
              <a:gd name="connsiteY2" fmla="*/ 463498 h 486358"/>
              <a:gd name="connsiteX3" fmla="*/ 237812 w 3009900"/>
              <a:gd name="connsiteY3" fmla="*/ 11331 h 486358"/>
              <a:gd name="connsiteX4" fmla="*/ 3009900 w 3009900"/>
              <a:gd name="connsiteY4" fmla="*/ 0 h 486358"/>
              <a:gd name="connsiteX0" fmla="*/ 3021230 w 3021230"/>
              <a:gd name="connsiteY0" fmla="*/ 0 h 475027"/>
              <a:gd name="connsiteX1" fmla="*/ 3009900 w 3021230"/>
              <a:gd name="connsiteY1" fmla="*/ 475027 h 475027"/>
              <a:gd name="connsiteX2" fmla="*/ 0 w 3021230"/>
              <a:gd name="connsiteY2" fmla="*/ 452167 h 475027"/>
              <a:gd name="connsiteX3" fmla="*/ 237812 w 3021230"/>
              <a:gd name="connsiteY3" fmla="*/ 0 h 475027"/>
              <a:gd name="connsiteX4" fmla="*/ 3021230 w 3021230"/>
              <a:gd name="connsiteY4" fmla="*/ 0 h 475027"/>
              <a:gd name="connsiteX0" fmla="*/ 3007245 w 3007245"/>
              <a:gd name="connsiteY0" fmla="*/ 0 h 480138"/>
              <a:gd name="connsiteX1" fmla="*/ 2995915 w 3007245"/>
              <a:gd name="connsiteY1" fmla="*/ 475027 h 480138"/>
              <a:gd name="connsiteX2" fmla="*/ 0 w 3007245"/>
              <a:gd name="connsiteY2" fmla="*/ 480138 h 480138"/>
              <a:gd name="connsiteX3" fmla="*/ 223827 w 3007245"/>
              <a:gd name="connsiteY3" fmla="*/ 0 h 480138"/>
              <a:gd name="connsiteX4" fmla="*/ 3007245 w 3007245"/>
              <a:gd name="connsiteY4" fmla="*/ 0 h 48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7245" h="480138">
                <a:moveTo>
                  <a:pt x="3007245" y="0"/>
                </a:moveTo>
                <a:lnTo>
                  <a:pt x="2995915" y="475027"/>
                </a:lnTo>
                <a:lnTo>
                  <a:pt x="0" y="480138"/>
                </a:lnTo>
                <a:lnTo>
                  <a:pt x="223827" y="0"/>
                </a:lnTo>
                <a:lnTo>
                  <a:pt x="3007245" y="0"/>
                </a:lnTo>
                <a:close/>
              </a:path>
            </a:pathLst>
          </a:cu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ángulo 1"/>
          <p:cNvSpPr/>
          <p:nvPr/>
        </p:nvSpPr>
        <p:spPr>
          <a:xfrm>
            <a:off x="308335" y="1126903"/>
            <a:ext cx="7992888" cy="2431435"/>
          </a:xfrm>
          <a:prstGeom prst="rect">
            <a:avLst/>
          </a:prstGeom>
        </p:spPr>
        <p:txBody>
          <a:bodyPr wrap="square">
            <a:spAutoFit/>
          </a:bodyPr>
          <a:lstStyle/>
          <a:p>
            <a:pPr algn="ctr"/>
            <a:r>
              <a:rPr lang="es-MX" sz="2400" b="1" dirty="0">
                <a:solidFill>
                  <a:srgbClr val="202124"/>
                </a:solidFill>
                <a:latin typeface="Times New Roman" panose="02020603050405020304" pitchFamily="18" charset="0"/>
                <a:cs typeface="Times New Roman" panose="02020603050405020304" pitchFamily="18" charset="0"/>
              </a:rPr>
              <a:t>¿QUÉ ES LA SIMBOLOGÍA NEUMÁTICA?</a:t>
            </a:r>
          </a:p>
          <a:p>
            <a:endParaRPr lang="es-MX" sz="2400" dirty="0">
              <a:solidFill>
                <a:srgbClr val="202124"/>
              </a:solidFill>
              <a:latin typeface="Times New Roman" panose="02020603050405020304" pitchFamily="18" charset="0"/>
              <a:cs typeface="Times New Roman" panose="02020603050405020304" pitchFamily="18" charset="0"/>
            </a:endParaRPr>
          </a:p>
          <a:p>
            <a:endParaRPr lang="es-MX" sz="2400" dirty="0">
              <a:solidFill>
                <a:srgbClr val="202124"/>
              </a:solidFill>
              <a:latin typeface="Times New Roman" panose="02020603050405020304" pitchFamily="18" charset="0"/>
              <a:cs typeface="Times New Roman" panose="02020603050405020304" pitchFamily="18" charset="0"/>
            </a:endParaRPr>
          </a:p>
          <a:p>
            <a:pPr algn="just"/>
            <a:r>
              <a:rPr lang="es-MX" sz="2000" dirty="0">
                <a:solidFill>
                  <a:srgbClr val="202124"/>
                </a:solidFill>
                <a:latin typeface="Times New Roman" panose="02020603050405020304" pitchFamily="18" charset="0"/>
                <a:cs typeface="Times New Roman" panose="02020603050405020304" pitchFamily="18" charset="0"/>
              </a:rPr>
              <a:t>Para representar los elementos neumáticos en los esquemas de circuito se utilizan símbolos. Éstos, de acuerdo con la definición, no dan ninguna orientación sobre el método constructivo de la herramienta, solamente indican su función</a:t>
            </a:r>
            <a:endParaRPr lang="es-MX" sz="2000" b="0" i="0" dirty="0">
              <a:solidFill>
                <a:srgbClr val="202124"/>
              </a:solidFill>
              <a:effectLst/>
              <a:latin typeface="Times New Roman" panose="02020603050405020304" pitchFamily="18" charset="0"/>
              <a:cs typeface="Times New Roman" panose="02020603050405020304" pitchFamily="18" charset="0"/>
            </a:endParaRPr>
          </a:p>
        </p:txBody>
      </p:sp>
      <p:pic>
        <p:nvPicPr>
          <p:cNvPr id="1026" name="Picture 2" descr="SIMBOLOGIA NEUMÁTICA--MECANISMOS-ACTUADO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266764"/>
            <a:ext cx="2808312" cy="2186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1098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8" name="Título 4"/>
          <p:cNvSpPr>
            <a:spLocks noGrp="1"/>
          </p:cNvSpPr>
          <p:nvPr>
            <p:ph type="title"/>
          </p:nvPr>
        </p:nvSpPr>
        <p:spPr>
          <a:xfrm>
            <a:off x="622930" y="251917"/>
            <a:ext cx="8521070" cy="576064"/>
          </a:xfrm>
        </p:spPr>
        <p:txBody>
          <a:bodyPr/>
          <a:lstStyle/>
          <a:p>
            <a:pPr lvl="1"/>
            <a:r>
              <a:rPr lang="es-419" sz="2400" b="1" dirty="0">
                <a:solidFill>
                  <a:schemeClr val="bg1"/>
                </a:solidFill>
                <a:latin typeface="Times New Roman" panose="02020603050405020304" pitchFamily="18" charset="0"/>
                <a:cs typeface="Times New Roman" panose="02020603050405020304" pitchFamily="18" charset="0"/>
              </a:rPr>
              <a:t>Simbología neumática</a:t>
            </a:r>
          </a:p>
        </p:txBody>
      </p:sp>
      <p:sp>
        <p:nvSpPr>
          <p:cNvPr id="29" name="Título 4"/>
          <p:cNvSpPr txBox="1">
            <a:spLocks/>
          </p:cNvSpPr>
          <p:nvPr/>
        </p:nvSpPr>
        <p:spPr>
          <a:xfrm>
            <a:off x="622930" y="1188021"/>
            <a:ext cx="7886700" cy="511256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b="1"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4"/>
          <a:srcRect l="40039" t="21453" r="16793" b="8657"/>
          <a:stretch/>
        </p:blipFill>
        <p:spPr>
          <a:xfrm>
            <a:off x="467545" y="1177242"/>
            <a:ext cx="8042086" cy="4986683"/>
          </a:xfrm>
          <a:prstGeom prst="rect">
            <a:avLst/>
          </a:prstGeom>
        </p:spPr>
      </p:pic>
    </p:spTree>
    <p:extLst>
      <p:ext uri="{BB962C8B-B14F-4D97-AF65-F5344CB8AC3E}">
        <p14:creationId xmlns:p14="http://schemas.microsoft.com/office/powerpoint/2010/main" val="729549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9" name="Título 4"/>
          <p:cNvSpPr txBox="1">
            <a:spLocks/>
          </p:cNvSpPr>
          <p:nvPr/>
        </p:nvSpPr>
        <p:spPr>
          <a:xfrm>
            <a:off x="622930" y="1188021"/>
            <a:ext cx="7886700" cy="511256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3"/>
          <a:srcRect l="23989" t="38188" r="8492" b="16532"/>
          <a:stretch/>
        </p:blipFill>
        <p:spPr>
          <a:xfrm>
            <a:off x="173791" y="1872307"/>
            <a:ext cx="8784977" cy="3312368"/>
          </a:xfrm>
          <a:prstGeom prst="rect">
            <a:avLst/>
          </a:prstGeom>
        </p:spPr>
      </p:pic>
    </p:spTree>
    <p:extLst>
      <p:ext uri="{BB962C8B-B14F-4D97-AF65-F5344CB8AC3E}">
        <p14:creationId xmlns:p14="http://schemas.microsoft.com/office/powerpoint/2010/main" val="24791946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9" name="Título 4"/>
          <p:cNvSpPr txBox="1">
            <a:spLocks/>
          </p:cNvSpPr>
          <p:nvPr/>
        </p:nvSpPr>
        <p:spPr>
          <a:xfrm>
            <a:off x="622930" y="2124125"/>
            <a:ext cx="7886700" cy="4176462"/>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3"/>
          <a:srcRect l="36526" t="30515" r="15879" b="11408"/>
          <a:stretch/>
        </p:blipFill>
        <p:spPr>
          <a:xfrm>
            <a:off x="1469935" y="1440048"/>
            <a:ext cx="6192689" cy="4248472"/>
          </a:xfrm>
          <a:prstGeom prst="rect">
            <a:avLst/>
          </a:prstGeom>
        </p:spPr>
      </p:pic>
    </p:spTree>
    <p:extLst>
      <p:ext uri="{BB962C8B-B14F-4D97-AF65-F5344CB8AC3E}">
        <p14:creationId xmlns:p14="http://schemas.microsoft.com/office/powerpoint/2010/main" val="20408628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9" name="Título 4"/>
          <p:cNvSpPr txBox="1">
            <a:spLocks/>
          </p:cNvSpPr>
          <p:nvPr/>
        </p:nvSpPr>
        <p:spPr>
          <a:xfrm>
            <a:off x="597723" y="827981"/>
            <a:ext cx="7886700" cy="5616624"/>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3"/>
          <a:srcRect l="36717" t="22438" r="16241" b="15547"/>
          <a:stretch/>
        </p:blipFill>
        <p:spPr>
          <a:xfrm>
            <a:off x="1331640" y="1368041"/>
            <a:ext cx="6120681" cy="4536504"/>
          </a:xfrm>
          <a:prstGeom prst="rect">
            <a:avLst/>
          </a:prstGeom>
        </p:spPr>
      </p:pic>
    </p:spTree>
    <p:extLst>
      <p:ext uri="{BB962C8B-B14F-4D97-AF65-F5344CB8AC3E}">
        <p14:creationId xmlns:p14="http://schemas.microsoft.com/office/powerpoint/2010/main" val="2109595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rot="19582100">
            <a:off x="8689488" y="6372162"/>
            <a:ext cx="395536" cy="453560"/>
          </a:xfrm>
          <a:prstGeom prst="ellipse">
            <a:avLst/>
          </a:prstGeom>
          <a:solidFill>
            <a:srgbClr val="33AA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9" name="Título 4"/>
          <p:cNvSpPr txBox="1">
            <a:spLocks/>
          </p:cNvSpPr>
          <p:nvPr/>
        </p:nvSpPr>
        <p:spPr>
          <a:xfrm>
            <a:off x="597723" y="899989"/>
            <a:ext cx="7886700" cy="5544616"/>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p:txBody>
      </p:sp>
      <p:sp>
        <p:nvSpPr>
          <p:cNvPr id="5" name="Título 4"/>
          <p:cNvSpPr txBox="1">
            <a:spLocks/>
          </p:cNvSpPr>
          <p:nvPr/>
        </p:nvSpPr>
        <p:spPr>
          <a:xfrm>
            <a:off x="597723" y="863985"/>
            <a:ext cx="7886700" cy="5616624"/>
          </a:xfrm>
          <a:prstGeom prst="rect">
            <a:avLst/>
          </a:prstGeom>
        </p:spPr>
        <p:txBody>
          <a:bodyPr/>
          <a:lst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a:lstStyle>
          <a:p>
            <a:pPr algn="just"/>
            <a:endParaRPr lang="es-419" sz="2000" dirty="0">
              <a:latin typeface="Times New Roman" panose="02020603050405020304" pitchFamily="18" charset="0"/>
              <a:cs typeface="Times New Roman" panose="02020603050405020304" pitchFamily="18" charset="0"/>
            </a:endParaRPr>
          </a:p>
          <a:p>
            <a:pPr algn="just"/>
            <a:endParaRPr lang="es-419" sz="20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3"/>
          <a:srcRect l="43912" t="22439" r="20668" b="11609"/>
          <a:stretch/>
        </p:blipFill>
        <p:spPr>
          <a:xfrm>
            <a:off x="1475656" y="899989"/>
            <a:ext cx="6408712" cy="5328592"/>
          </a:xfrm>
          <a:prstGeom prst="rect">
            <a:avLst/>
          </a:prstGeom>
        </p:spPr>
      </p:pic>
    </p:spTree>
    <p:extLst>
      <p:ext uri="{BB962C8B-B14F-4D97-AF65-F5344CB8AC3E}">
        <p14:creationId xmlns:p14="http://schemas.microsoft.com/office/powerpoint/2010/main" val="32783752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RESENTATION_TITLE" val="PowerPoint 演示文稿"/>
</p:tagLst>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Office 主题​​">
  <a:themeElements>
    <a:clrScheme name="自定义 2">
      <a:dk1>
        <a:srgbClr val="000000"/>
      </a:dk1>
      <a:lt1>
        <a:srgbClr val="FFFFFF"/>
      </a:lt1>
      <a:dk2>
        <a:srgbClr val="FFFFFF"/>
      </a:dk2>
      <a:lt2>
        <a:srgbClr val="FFFFFF"/>
      </a:lt2>
      <a:accent1>
        <a:srgbClr val="336987"/>
      </a:accent1>
      <a:accent2>
        <a:srgbClr val="33AAB9"/>
      </a:accent2>
      <a:accent3>
        <a:srgbClr val="336987"/>
      </a:accent3>
      <a:accent4>
        <a:srgbClr val="33AAB9"/>
      </a:accent4>
      <a:accent5>
        <a:srgbClr val="336987"/>
      </a:accent5>
      <a:accent6>
        <a:srgbClr val="33AAB9"/>
      </a:accent6>
      <a:hlink>
        <a:srgbClr val="081B40"/>
      </a:hlink>
      <a:folHlink>
        <a:srgbClr val="FEBF0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a:stretch>
        </a:blipFill>
        <a:ln>
          <a:noFill/>
        </a:ln>
      </a:spPr>
      <a:bodyPr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
    <a:dk1>
      <a:srgbClr val="000000"/>
    </a:dk1>
    <a:lt1>
      <a:srgbClr val="FFFFFF"/>
    </a:lt1>
    <a:dk2>
      <a:srgbClr val="FFFFFF"/>
    </a:dk2>
    <a:lt2>
      <a:srgbClr val="FFFFFF"/>
    </a:lt2>
    <a:accent1>
      <a:srgbClr val="336987"/>
    </a:accent1>
    <a:accent2>
      <a:srgbClr val="33AAB9"/>
    </a:accent2>
    <a:accent3>
      <a:srgbClr val="336987"/>
    </a:accent3>
    <a:accent4>
      <a:srgbClr val="33AAB9"/>
    </a:accent4>
    <a:accent5>
      <a:srgbClr val="336987"/>
    </a:accent5>
    <a:accent6>
      <a:srgbClr val="33AAB9"/>
    </a:accent6>
    <a:hlink>
      <a:srgbClr val="081B40"/>
    </a:hlink>
    <a:folHlink>
      <a:srgbClr val="FEBF01"/>
    </a:folHlink>
  </a:clrScheme>
</a:themeOverride>
</file>

<file path=docProps/app.xml><?xml version="1.0" encoding="utf-8"?>
<Properties xmlns="http://schemas.openxmlformats.org/officeDocument/2006/extended-properties" xmlns:vt="http://schemas.openxmlformats.org/officeDocument/2006/docPropsVTypes">
  <TotalTime>13742</TotalTime>
  <Words>482</Words>
  <Application>Microsoft Office PowerPoint</Application>
  <PresentationFormat>Personalizado</PresentationFormat>
  <Paragraphs>75</Paragraphs>
  <Slides>21</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Calibri Light</vt:lpstr>
      <vt:lpstr>Times New Roman</vt:lpstr>
      <vt:lpstr>Office 主题​​</vt:lpstr>
      <vt:lpstr>Presentación de PowerPoint</vt:lpstr>
      <vt:lpstr>Presentación de PowerPoint</vt:lpstr>
      <vt:lpstr>INTRODUCCION  </vt:lpstr>
      <vt:lpstr>Presentación de PowerPoint</vt:lpstr>
      <vt:lpstr>Simbología neumática</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Símbolos hidráulicos </vt:lpstr>
      <vt:lpstr>Presentación de PowerPoint</vt:lpstr>
      <vt:lpstr>Presentación de PowerPoint</vt:lpstr>
      <vt:lpstr>Presentación de PowerPoint</vt:lpstr>
      <vt:lpstr>Presentación de PowerPoint</vt:lpstr>
      <vt:lpstr>Presentación de PowerPoint</vt:lpstr>
      <vt:lpstr>Presentación de PowerPoint</vt:lpstr>
      <vt:lpstr>CONCLUSION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kingpub</dc:creator>
  <cp:lastModifiedBy>AGUSTIN ROSAS</cp:lastModifiedBy>
  <cp:revision>1084</cp:revision>
  <dcterms:created xsi:type="dcterms:W3CDTF">2015-04-24T01:01:13Z</dcterms:created>
  <dcterms:modified xsi:type="dcterms:W3CDTF">2022-09-19T07:19:13Z</dcterms:modified>
</cp:coreProperties>
</file>