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EL PODER Y USO INTELIGENTE DE LA </a:t>
            </a:r>
            <a:r>
              <a:rPr lang="es-MX" dirty="0" smtClean="0"/>
              <a:t>INFLUENCIA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225162"/>
          </a:xfrm>
        </p:spPr>
        <p:txBody>
          <a:bodyPr>
            <a:normAutofit/>
          </a:bodyPr>
          <a:lstStyle/>
          <a:p>
            <a:r>
              <a:rPr lang="es-MX" dirty="0" smtClean="0"/>
              <a:t>Guillermo benjamín reyes guerrero</a:t>
            </a:r>
          </a:p>
          <a:p>
            <a:r>
              <a:rPr lang="es-MX" dirty="0" smtClean="0"/>
              <a:t>Rosa </a:t>
            </a:r>
            <a:r>
              <a:rPr lang="es-MX" dirty="0" err="1" smtClean="0"/>
              <a:t>ochoa</a:t>
            </a:r>
            <a:r>
              <a:rPr lang="es-MX" dirty="0" smtClean="0"/>
              <a:t> </a:t>
            </a:r>
            <a:r>
              <a:rPr lang="es-MX" dirty="0" err="1" smtClean="0"/>
              <a:t>toto</a:t>
            </a:r>
            <a:endParaRPr lang="es-MX" dirty="0" smtClean="0"/>
          </a:p>
          <a:p>
            <a:r>
              <a:rPr lang="es-MX" dirty="0"/>
              <a:t>SUGEY DEL CARMEN PRADO CASTRO </a:t>
            </a:r>
          </a:p>
        </p:txBody>
      </p:sp>
    </p:spTree>
    <p:extLst>
      <p:ext uri="{BB962C8B-B14F-4D97-AF65-F5344CB8AC3E}">
        <p14:creationId xmlns:p14="http://schemas.microsoft.com/office/powerpoint/2010/main" val="107414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Influencia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Poder de una persona o cosa para determinar o alterar la forma de pensar o de actuar de alguien.</a:t>
            </a:r>
          </a:p>
          <a:p>
            <a:r>
              <a:rPr lang="es-MX" dirty="0"/>
              <a:t>Ejemplo:</a:t>
            </a:r>
          </a:p>
          <a:p>
            <a:pPr marL="0" indent="0">
              <a:buNone/>
            </a:pPr>
            <a:r>
              <a:rPr lang="es-MX" dirty="0"/>
              <a:t>El entrenador tiene una gran influencia sobre la mayor parte de sus jugadores</a:t>
            </a:r>
          </a:p>
          <a:p>
            <a:pPr marL="0" indent="0">
              <a:buNone/>
            </a:pPr>
            <a:r>
              <a:rPr lang="es-MX" dirty="0" smtClean="0"/>
              <a:t>*</a:t>
            </a:r>
            <a:r>
              <a:rPr lang="es-MX" dirty="0"/>
              <a:t>Según los psicólogos el individuo más introvertido influirá en diez mil personas durante toda su vida.</a:t>
            </a:r>
            <a:r>
              <a:rPr lang="es-MX" dirty="0" smtClean="0"/>
              <a:t>*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689" y="4381228"/>
            <a:ext cx="2871054" cy="156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96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INFLUENCIA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Cada uno de nosotros influye y recibe influencia de otros, en cualquier situación dada o con cualquier grupo dado hay una persona que ejerce una influencia prominente</a:t>
            </a:r>
          </a:p>
          <a:p>
            <a:r>
              <a:rPr lang="es-MX" dirty="0"/>
              <a:t>La influencia utiliza métodos </a:t>
            </a:r>
            <a:r>
              <a:rPr lang="es-MX" dirty="0" smtClean="0"/>
              <a:t>flexibles, entre </a:t>
            </a:r>
            <a:r>
              <a:rPr lang="es-MX" dirty="0"/>
              <a:t>los cuales se destaca el poder de convencimiento, para su aceptación y dejar al criterio del sujeto, quien decidirá si aceptarla o por lo contrario rechazarla.</a:t>
            </a:r>
          </a:p>
          <a:p>
            <a:r>
              <a:rPr lang="es-MX" dirty="0"/>
              <a:t>Según la teoría organizacional, se dice que en cierta organización surge la influencia cuando en la relación de agentes humanos, surge un líder palpable, que por carisma o presionado por el mandato de una autoridad formal, es capaz de incidir en el accionar en uno o mas individuos, quienes se acogen a las decisiones que el líder pueda </a:t>
            </a:r>
            <a:r>
              <a:rPr lang="es-MX" dirty="0" smtClean="0"/>
              <a:t>tomar.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127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Estrategias de influencia. Las 3 "</a:t>
            </a:r>
            <a:r>
              <a:rPr lang="es-MX" dirty="0" err="1"/>
              <a:t>Rs</a:t>
            </a:r>
            <a:r>
              <a:rPr lang="es-MX" dirty="0" smtClean="0"/>
              <a:t>"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según investigaciones de diferentes especialistas, las principales estrategias que aplican los dirigentes para ejercer influencia sobre el personal, tanto subordinados como colegas y jefes, son las llamadas tres "R": </a:t>
            </a:r>
            <a:endParaRPr lang="es-MX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Retribución</a:t>
            </a:r>
            <a:endParaRPr lang="es-MX" dirty="0"/>
          </a:p>
          <a:p>
            <a:pPr>
              <a:buFont typeface="Wingdings" panose="05000000000000000000" pitchFamily="2" charset="2"/>
              <a:buChar char="ü"/>
            </a:pPr>
            <a:r>
              <a:rPr lang="es-MX" dirty="0"/>
              <a:t>Reciprocidad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dirty="0" smtClean="0"/>
              <a:t>Razonamiento</a:t>
            </a:r>
            <a:endParaRPr lang="es-MX" dirty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377" y="2857482"/>
            <a:ext cx="3482966" cy="260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72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Conclusión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uso inteligente de la influencia es una herramienta sumamente necesaria en una empresa para desempeñar el puesto de un líder, de esta puede depender si las personas a cargo adoptan las actividades ejemplares del líder para llevar procesos a favor o en lo contrario deficientes o negativos.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972" y="3611199"/>
            <a:ext cx="3138488" cy="208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550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11</TotalTime>
  <Words>301</Words>
  <Application>Microsoft Office PowerPoint</Application>
  <PresentationFormat>Personalizado</PresentationFormat>
  <Paragraphs>20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Gallery</vt:lpstr>
      <vt:lpstr>EL PODER Y USO INTELIGENTE DE LA INFLUENCIA</vt:lpstr>
      <vt:lpstr>Influencia</vt:lpstr>
      <vt:lpstr>INFLUENCIA</vt:lpstr>
      <vt:lpstr>Estrategias de influencia. Las 3 "Rs"</vt:lpstr>
      <vt:lpstr>Conclusión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PODER Y USO INTELIGENTE DE LA INFLUENCIA</dc:title>
  <dc:creator>GUILLERMO</dc:creator>
  <cp:lastModifiedBy>Ana Del Carmen</cp:lastModifiedBy>
  <cp:revision>3</cp:revision>
  <dcterms:created xsi:type="dcterms:W3CDTF">2022-12-12T23:45:07Z</dcterms:created>
  <dcterms:modified xsi:type="dcterms:W3CDTF">2023-01-18T01:36:40Z</dcterms:modified>
</cp:coreProperties>
</file>