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jpe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4" r:id="rId1"/>
    <p:sldMasterId id="2147483695" r:id="rId2"/>
    <p:sldMasterId id="2147483696" r:id="rId3"/>
  </p:sldMasterIdLst>
  <p:notesMasterIdLst>
    <p:notesMasterId r:id="rId14"/>
  </p:notesMasterIdLst>
  <p:sldIdLst>
    <p:sldId id="256" r:id="rId4"/>
    <p:sldId id="297" r:id="rId5"/>
    <p:sldId id="298" r:id="rId6"/>
    <p:sldId id="257" r:id="rId7"/>
    <p:sldId id="260" r:id="rId8"/>
    <p:sldId id="262" r:id="rId9"/>
    <p:sldId id="299" r:id="rId10"/>
    <p:sldId id="295" r:id="rId11"/>
    <p:sldId id="296" r:id="rId12"/>
    <p:sldId id="294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699E313-8AFF-4E23-A741-062EECD02EC8}">
  <a:tblStyle styleId="{4699E313-8AFF-4E23-A741-062EECD02EC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9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853034354b_0_247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853034354b_0_247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777e314435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777e314435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853034354b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853034354b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" name="Google Shape;975;g120f6c89457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6" name="Google Shape;976;g120f6c89457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http://bit.ly/2TtBDfr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bit.ly/2TyoMsr" TargetMode="External"/><Relationship Id="rId5" Type="http://schemas.openxmlformats.org/officeDocument/2006/relationships/hyperlink" Target="http://bit.ly/2Tynxth" TargetMode="Externa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2"/>
          <p:cNvPicPr preferRelativeResize="0"/>
          <p:nvPr/>
        </p:nvPicPr>
        <p:blipFill rotWithShape="1">
          <a:blip r:embed="rId3">
            <a:alphaModFix/>
          </a:blip>
          <a:srcRect b="61089"/>
          <a:stretch/>
        </p:blipFill>
        <p:spPr>
          <a:xfrm rot="-620881">
            <a:off x="1853551" y="40483"/>
            <a:ext cx="2068426" cy="1772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2"/>
          <p:cNvPicPr preferRelativeResize="0"/>
          <p:nvPr/>
        </p:nvPicPr>
        <p:blipFill rotWithShape="1">
          <a:blip r:embed="rId4">
            <a:alphaModFix/>
          </a:blip>
          <a:srcRect r="1545" b="6838"/>
          <a:stretch/>
        </p:blipFill>
        <p:spPr>
          <a:xfrm>
            <a:off x="1047887" y="524012"/>
            <a:ext cx="7048226" cy="4102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93925" y="2989525"/>
            <a:ext cx="1584774" cy="1852801"/>
          </a:xfrm>
          <a:prstGeom prst="rect">
            <a:avLst/>
          </a:prstGeom>
          <a:noFill/>
          <a:ln>
            <a:noFill/>
          </a:ln>
          <a:effectLst>
            <a:outerShdw blurRad="57150" dist="19050" dir="3300000" algn="bl" rotWithShape="0">
              <a:srgbClr val="000000">
                <a:alpha val="34000"/>
              </a:srgbClr>
            </a:outerShdw>
          </a:effectLst>
        </p:spPr>
      </p:pic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532100" y="1728423"/>
            <a:ext cx="6079800" cy="165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6000"/>
              <a:buNone/>
              <a:defRPr sz="6000">
                <a:solidFill>
                  <a:srgbClr val="0B5394"/>
                </a:solidFill>
              </a:defRPr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6000"/>
              <a:buNone/>
              <a:defRPr sz="6000">
                <a:solidFill>
                  <a:srgbClr val="0B5394"/>
                </a:solidFill>
              </a:defRPr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6000"/>
              <a:buNone/>
              <a:defRPr sz="6000">
                <a:solidFill>
                  <a:srgbClr val="0B5394"/>
                </a:solidFill>
              </a:defRPr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6000"/>
              <a:buNone/>
              <a:defRPr sz="6000">
                <a:solidFill>
                  <a:srgbClr val="0B5394"/>
                </a:solidFill>
              </a:defRPr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6000"/>
              <a:buNone/>
              <a:defRPr sz="6000">
                <a:solidFill>
                  <a:srgbClr val="0B5394"/>
                </a:solidFill>
              </a:defRPr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6000"/>
              <a:buNone/>
              <a:defRPr sz="6000">
                <a:solidFill>
                  <a:srgbClr val="0B5394"/>
                </a:solidFill>
              </a:defRPr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6000"/>
              <a:buNone/>
              <a:defRPr sz="6000">
                <a:solidFill>
                  <a:srgbClr val="0B5394"/>
                </a:solidFill>
              </a:defRPr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6000"/>
              <a:buNone/>
              <a:defRPr sz="6000">
                <a:solidFill>
                  <a:srgbClr val="0B5394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1672763" y="3769325"/>
            <a:ext cx="14271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11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1"/>
          <p:cNvPicPr preferRelativeResize="0"/>
          <p:nvPr/>
        </p:nvPicPr>
        <p:blipFill rotWithShape="1">
          <a:blip r:embed="rId3">
            <a:alphaModFix/>
          </a:blip>
          <a:srcRect t="16734" r="8892" b="18300"/>
          <a:stretch/>
        </p:blipFill>
        <p:spPr>
          <a:xfrm rot="-5400000">
            <a:off x="4748475" y="480657"/>
            <a:ext cx="2036850" cy="8460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1"/>
          <p:cNvPicPr preferRelativeResize="0"/>
          <p:nvPr/>
        </p:nvPicPr>
        <p:blipFill rotWithShape="1">
          <a:blip r:embed="rId3">
            <a:alphaModFix/>
          </a:blip>
          <a:srcRect t="16734" r="8892" b="18300"/>
          <a:stretch/>
        </p:blipFill>
        <p:spPr>
          <a:xfrm rot="-5400000">
            <a:off x="5339025" y="595407"/>
            <a:ext cx="2036850" cy="8460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1"/>
          <p:cNvPicPr preferRelativeResize="0"/>
          <p:nvPr/>
        </p:nvPicPr>
        <p:blipFill rotWithShape="1">
          <a:blip r:embed="rId4">
            <a:alphaModFix/>
          </a:blip>
          <a:srcRect b="7123"/>
          <a:stretch/>
        </p:blipFill>
        <p:spPr>
          <a:xfrm>
            <a:off x="1974100" y="324738"/>
            <a:ext cx="5195775" cy="4494025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1"/>
          <p:cNvSpPr txBox="1">
            <a:spLocks noGrp="1"/>
          </p:cNvSpPr>
          <p:nvPr>
            <p:ph type="title" hasCustomPrompt="1"/>
          </p:nvPr>
        </p:nvSpPr>
        <p:spPr>
          <a:xfrm>
            <a:off x="2838275" y="1645347"/>
            <a:ext cx="4001700" cy="113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None/>
              <a:defRPr sz="7200" b="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1"/>
          </p:nvPr>
        </p:nvSpPr>
        <p:spPr>
          <a:xfrm>
            <a:off x="3335675" y="3062950"/>
            <a:ext cx="30069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>
                <a:solidFill>
                  <a:schemeClr val="dk2"/>
                </a:solidFill>
              </a:defRPr>
            </a:lvl1pPr>
            <a:lvl2pPr marL="914400" lvl="1" indent="-342900" algn="ctr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marL="1371600" lvl="2" indent="-342900" algn="ctr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3pPr>
            <a:lvl4pPr marL="1828800" lvl="3" indent="-342900" algn="ctr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4pPr>
            <a:lvl5pPr marL="2286000" lvl="4" indent="-342900" algn="ctr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5pPr>
            <a:lvl6pPr marL="2743200" lvl="5" indent="-342900" algn="ctr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6pPr>
            <a:lvl7pPr marL="3200400" lvl="6" indent="-342900" algn="ctr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7pPr>
            <a:lvl8pPr marL="3657600" lvl="7" indent="-342900" algn="ctr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8pPr>
            <a:lvl9pPr marL="4114800" lvl="8" indent="-342900" algn="ctr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SECTION_TITLE_AND_DESCRIPTION_1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3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75" y="186275"/>
            <a:ext cx="8632448" cy="4770949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3"/>
          <p:cNvSpPr txBox="1">
            <a:spLocks noGrp="1"/>
          </p:cNvSpPr>
          <p:nvPr>
            <p:ph type="title"/>
          </p:nvPr>
        </p:nvSpPr>
        <p:spPr>
          <a:xfrm>
            <a:off x="907470" y="1705233"/>
            <a:ext cx="29178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subTitle" idx="1"/>
          </p:nvPr>
        </p:nvSpPr>
        <p:spPr>
          <a:xfrm>
            <a:off x="929350" y="2161275"/>
            <a:ext cx="28740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title" idx="2"/>
          </p:nvPr>
        </p:nvSpPr>
        <p:spPr>
          <a:xfrm>
            <a:off x="5318730" y="1705233"/>
            <a:ext cx="29178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subTitle" idx="3"/>
          </p:nvPr>
        </p:nvSpPr>
        <p:spPr>
          <a:xfrm>
            <a:off x="5340612" y="2161275"/>
            <a:ext cx="28740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title" idx="4"/>
          </p:nvPr>
        </p:nvSpPr>
        <p:spPr>
          <a:xfrm>
            <a:off x="907470" y="3221098"/>
            <a:ext cx="29178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subTitle" idx="5"/>
          </p:nvPr>
        </p:nvSpPr>
        <p:spPr>
          <a:xfrm>
            <a:off x="929350" y="3685875"/>
            <a:ext cx="28740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title" idx="6"/>
          </p:nvPr>
        </p:nvSpPr>
        <p:spPr>
          <a:xfrm>
            <a:off x="5318730" y="3221098"/>
            <a:ext cx="29178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subTitle" idx="7"/>
          </p:nvPr>
        </p:nvSpPr>
        <p:spPr>
          <a:xfrm>
            <a:off x="5340612" y="3685874"/>
            <a:ext cx="28740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title" idx="8"/>
          </p:nvPr>
        </p:nvSpPr>
        <p:spPr>
          <a:xfrm>
            <a:off x="1002325" y="711181"/>
            <a:ext cx="240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ONE_COLUMN_TEXT_2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4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75" y="186275"/>
            <a:ext cx="8632448" cy="4770949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4"/>
          <p:cNvSpPr txBox="1">
            <a:spLocks noGrp="1"/>
          </p:cNvSpPr>
          <p:nvPr>
            <p:ph type="body" idx="1"/>
          </p:nvPr>
        </p:nvSpPr>
        <p:spPr>
          <a:xfrm>
            <a:off x="844409" y="1623775"/>
            <a:ext cx="3336000" cy="278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marL="914400" lvl="1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2pPr>
            <a:lvl3pPr marL="1371600" lvl="2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3pPr>
            <a:lvl4pPr marL="1828800" lvl="3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4pPr>
            <a:lvl5pPr marL="2286000" lvl="4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5pPr>
            <a:lvl6pPr marL="2743200" lvl="5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6pPr>
            <a:lvl7pPr marL="3200400" lvl="6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7pPr>
            <a:lvl8pPr marL="3657600" lvl="7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8pPr>
            <a:lvl9pPr marL="4114800" lvl="8" indent="-3302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title"/>
          </p:nvPr>
        </p:nvSpPr>
        <p:spPr>
          <a:xfrm>
            <a:off x="1002325" y="711175"/>
            <a:ext cx="3057300" cy="9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4"/>
          <p:cNvSpPr txBox="1">
            <a:spLocks noGrp="1"/>
          </p:cNvSpPr>
          <p:nvPr>
            <p:ph type="body" idx="2"/>
          </p:nvPr>
        </p:nvSpPr>
        <p:spPr>
          <a:xfrm>
            <a:off x="4963591" y="1623775"/>
            <a:ext cx="3336000" cy="278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400" u="sng">
                <a:solidFill>
                  <a:schemeClr val="dk2"/>
                </a:solidFill>
              </a:defRPr>
            </a:lvl1pPr>
            <a:lvl2pPr marL="914400" lvl="1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2pPr>
            <a:lvl3pPr marL="1371600" lvl="2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3pPr>
            <a:lvl4pPr marL="1828800" lvl="3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4pPr>
            <a:lvl5pPr marL="2286000" lvl="4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5pPr>
            <a:lvl6pPr marL="2743200" lvl="5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6pPr>
            <a:lvl7pPr marL="3200400" lvl="6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7pPr>
            <a:lvl8pPr marL="3657600" lvl="7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8pPr>
            <a:lvl9pPr marL="4114800" lvl="8" indent="-3302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ONE_COLUMN_TEXT_2_1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5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75" y="186275"/>
            <a:ext cx="8632448" cy="4770949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5"/>
          <p:cNvSpPr txBox="1">
            <a:spLocks noGrp="1"/>
          </p:cNvSpPr>
          <p:nvPr>
            <p:ph type="body" idx="1"/>
          </p:nvPr>
        </p:nvSpPr>
        <p:spPr>
          <a:xfrm>
            <a:off x="841985" y="1623775"/>
            <a:ext cx="3158700" cy="300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marL="914400" lvl="1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2pPr>
            <a:lvl3pPr marL="1371600" lvl="2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3pPr>
            <a:lvl4pPr marL="1828800" lvl="3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4pPr>
            <a:lvl5pPr marL="2286000" lvl="4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5pPr>
            <a:lvl6pPr marL="2743200" lvl="5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6pPr>
            <a:lvl7pPr marL="3200400" lvl="6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7pPr>
            <a:lvl8pPr marL="3657600" lvl="7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8pPr>
            <a:lvl9pPr marL="4114800" lvl="8" indent="-3302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4" name="Google Shape;84;p15"/>
          <p:cNvSpPr txBox="1">
            <a:spLocks noGrp="1"/>
          </p:cNvSpPr>
          <p:nvPr>
            <p:ph type="title"/>
          </p:nvPr>
        </p:nvSpPr>
        <p:spPr>
          <a:xfrm>
            <a:off x="1002325" y="711175"/>
            <a:ext cx="3057300" cy="9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1">
  <p:cSld name="MAIN_POINT_1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6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6"/>
          <p:cNvPicPr preferRelativeResize="0"/>
          <p:nvPr/>
        </p:nvPicPr>
        <p:blipFill rotWithShape="1">
          <a:blip r:embed="rId3">
            <a:alphaModFix/>
          </a:blip>
          <a:srcRect b="61089"/>
          <a:stretch/>
        </p:blipFill>
        <p:spPr>
          <a:xfrm rot="1142343">
            <a:off x="6222976" y="2291982"/>
            <a:ext cx="2068425" cy="1772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6"/>
          <p:cNvPicPr preferRelativeResize="0"/>
          <p:nvPr/>
        </p:nvPicPr>
        <p:blipFill rotWithShape="1">
          <a:blip r:embed="rId3">
            <a:alphaModFix/>
          </a:blip>
          <a:srcRect b="61089"/>
          <a:stretch/>
        </p:blipFill>
        <p:spPr>
          <a:xfrm rot="-1920292">
            <a:off x="925352" y="1011382"/>
            <a:ext cx="2068424" cy="1772792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74151" y="447699"/>
            <a:ext cx="5395700" cy="42481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90" name="Google Shape;90;p16"/>
          <p:cNvSpPr txBox="1">
            <a:spLocks noGrp="1"/>
          </p:cNvSpPr>
          <p:nvPr>
            <p:ph type="title"/>
          </p:nvPr>
        </p:nvSpPr>
        <p:spPr>
          <a:xfrm>
            <a:off x="2426100" y="1386676"/>
            <a:ext cx="4291800" cy="247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8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 1">
  <p:cSld name="BIG_NUMBER_2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7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25" y="201113"/>
            <a:ext cx="8635149" cy="4741275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7"/>
          <p:cNvSpPr txBox="1">
            <a:spLocks noGrp="1"/>
          </p:cNvSpPr>
          <p:nvPr>
            <p:ph type="title" hasCustomPrompt="1"/>
          </p:nvPr>
        </p:nvSpPr>
        <p:spPr>
          <a:xfrm>
            <a:off x="5040600" y="1012388"/>
            <a:ext cx="2826000" cy="113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None/>
              <a:defRPr sz="7200" b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95" name="Google Shape;95;p17"/>
          <p:cNvSpPr txBox="1">
            <a:spLocks noGrp="1"/>
          </p:cNvSpPr>
          <p:nvPr>
            <p:ph type="body" idx="1"/>
          </p:nvPr>
        </p:nvSpPr>
        <p:spPr>
          <a:xfrm>
            <a:off x="4973225" y="3061013"/>
            <a:ext cx="3006900" cy="107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marL="914400" lvl="1" indent="-34290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marL="1371600" lvl="2" indent="-342900" algn="ctr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3pPr>
            <a:lvl4pPr marL="1828800" lvl="3" indent="-342900" algn="ctr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4pPr>
            <a:lvl5pPr marL="2286000" lvl="4" indent="-342900" algn="ctr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5pPr>
            <a:lvl6pPr marL="2743200" lvl="5" indent="-342900" algn="ctr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6pPr>
            <a:lvl7pPr marL="3200400" lvl="6" indent="-342900" algn="ctr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7pPr>
            <a:lvl8pPr marL="3657600" lvl="7" indent="-342900" algn="ctr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8pPr>
            <a:lvl9pPr marL="4114800" lvl="8" indent="-342900" algn="ctr" rtl="0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17"/>
          <p:cNvSpPr txBox="1">
            <a:spLocks noGrp="1"/>
          </p:cNvSpPr>
          <p:nvPr>
            <p:ph type="subTitle" idx="2"/>
          </p:nvPr>
        </p:nvSpPr>
        <p:spPr>
          <a:xfrm>
            <a:off x="4973225" y="2278000"/>
            <a:ext cx="3006900" cy="78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2100" b="1">
                <a:latin typeface="Concert One"/>
                <a:ea typeface="Concert One"/>
                <a:cs typeface="Concert One"/>
                <a:sym typeface="Concert One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 1">
  <p:cSld name="CAPTION_ONLY_2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8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8"/>
          <p:cNvPicPr preferRelativeResize="0"/>
          <p:nvPr/>
        </p:nvPicPr>
        <p:blipFill rotWithShape="1">
          <a:blip r:embed="rId3">
            <a:alphaModFix/>
          </a:blip>
          <a:srcRect b="7123"/>
          <a:stretch/>
        </p:blipFill>
        <p:spPr>
          <a:xfrm>
            <a:off x="3685063" y="388513"/>
            <a:ext cx="5195775" cy="449402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8"/>
          <p:cNvSpPr txBox="1">
            <a:spLocks noGrp="1"/>
          </p:cNvSpPr>
          <p:nvPr>
            <p:ph type="title"/>
          </p:nvPr>
        </p:nvSpPr>
        <p:spPr>
          <a:xfrm>
            <a:off x="4996075" y="999550"/>
            <a:ext cx="2749500" cy="119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8"/>
          <p:cNvSpPr txBox="1">
            <a:spLocks noGrp="1"/>
          </p:cNvSpPr>
          <p:nvPr>
            <p:ph type="subTitle" idx="1"/>
          </p:nvPr>
        </p:nvSpPr>
        <p:spPr>
          <a:xfrm rot="-321082">
            <a:off x="5129970" y="3250327"/>
            <a:ext cx="2280640" cy="92471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1">
  <p:cSld name="ONE_COLUMN_TEXT_1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74151" y="447699"/>
            <a:ext cx="5395700" cy="42481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05" name="Google Shape;105;p19"/>
          <p:cNvSpPr txBox="1">
            <a:spLocks noGrp="1"/>
          </p:cNvSpPr>
          <p:nvPr>
            <p:ph type="body" idx="1"/>
          </p:nvPr>
        </p:nvSpPr>
        <p:spPr>
          <a:xfrm>
            <a:off x="2649000" y="2142600"/>
            <a:ext cx="3846000" cy="18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marL="914400" lvl="1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2pPr>
            <a:lvl3pPr marL="1371600" lvl="2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3pPr>
            <a:lvl4pPr marL="1828800" lvl="3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4pPr>
            <a:lvl5pPr marL="2286000" lvl="4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5pPr>
            <a:lvl6pPr marL="2743200" lvl="5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6pPr>
            <a:lvl7pPr marL="3200400" lvl="6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7pPr>
            <a:lvl8pPr marL="3657600" lvl="7" indent="-330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8pPr>
            <a:lvl9pPr marL="4114800" lvl="8" indent="-3302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6" name="Google Shape;106;p19"/>
          <p:cNvSpPr txBox="1">
            <a:spLocks noGrp="1"/>
          </p:cNvSpPr>
          <p:nvPr>
            <p:ph type="title"/>
          </p:nvPr>
        </p:nvSpPr>
        <p:spPr>
          <a:xfrm>
            <a:off x="3127075" y="1366750"/>
            <a:ext cx="2901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_HEADER_1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0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75" y="186275"/>
            <a:ext cx="8632448" cy="4770949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0"/>
          <p:cNvSpPr txBox="1">
            <a:spLocks noGrp="1"/>
          </p:cNvSpPr>
          <p:nvPr>
            <p:ph type="title"/>
          </p:nvPr>
        </p:nvSpPr>
        <p:spPr>
          <a:xfrm>
            <a:off x="534900" y="2495013"/>
            <a:ext cx="3798000" cy="81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11" name="Google Shape;111;p20"/>
          <p:cNvSpPr txBox="1">
            <a:spLocks noGrp="1"/>
          </p:cNvSpPr>
          <p:nvPr>
            <p:ph type="subTitle" idx="1"/>
          </p:nvPr>
        </p:nvSpPr>
        <p:spPr>
          <a:xfrm>
            <a:off x="799650" y="3241096"/>
            <a:ext cx="3268500" cy="65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1pPr>
            <a:lvl2pPr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2pPr>
            <a:lvl3pPr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3pPr>
            <a:lvl4pPr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4pPr>
            <a:lvl5pPr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5pPr>
            <a:lvl6pPr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6pPr>
            <a:lvl7pPr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7pPr>
            <a:lvl8pPr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8pPr>
            <a:lvl9pPr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9pPr>
          </a:lstStyle>
          <a:p>
            <a:endParaRPr/>
          </a:p>
        </p:txBody>
      </p:sp>
      <p:sp>
        <p:nvSpPr>
          <p:cNvPr id="112" name="Google Shape;112;p20"/>
          <p:cNvSpPr txBox="1">
            <a:spLocks noGrp="1"/>
          </p:cNvSpPr>
          <p:nvPr>
            <p:ph type="title" idx="2" hasCustomPrompt="1"/>
          </p:nvPr>
        </p:nvSpPr>
        <p:spPr>
          <a:xfrm>
            <a:off x="1640100" y="1347913"/>
            <a:ext cx="1587600" cy="10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74151" y="447699"/>
            <a:ext cx="5395700" cy="42481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2673000" y="2550900"/>
            <a:ext cx="3798000" cy="81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2937741" y="3307350"/>
            <a:ext cx="3268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1pPr>
            <a:lvl2pPr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2pPr>
            <a:lvl3pPr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3pPr>
            <a:lvl4pPr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4pPr>
            <a:lvl5pPr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5pPr>
            <a:lvl6pPr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6pPr>
            <a:lvl7pPr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7pPr>
            <a:lvl8pPr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8pPr>
            <a:lvl9pPr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2" hasCustomPrompt="1"/>
          </p:nvPr>
        </p:nvSpPr>
        <p:spPr>
          <a:xfrm>
            <a:off x="3778200" y="1403800"/>
            <a:ext cx="1587600" cy="10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 b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1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21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1"/>
          <p:cNvPicPr preferRelativeResize="0"/>
          <p:nvPr/>
        </p:nvPicPr>
        <p:blipFill rotWithShape="1">
          <a:blip r:embed="rId3">
            <a:alphaModFix/>
          </a:blip>
          <a:srcRect r="1545" b="6838"/>
          <a:stretch/>
        </p:blipFill>
        <p:spPr>
          <a:xfrm>
            <a:off x="384887" y="134900"/>
            <a:ext cx="8374226" cy="4873724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1"/>
          <p:cNvSpPr txBox="1">
            <a:spLocks noGrp="1"/>
          </p:cNvSpPr>
          <p:nvPr>
            <p:ph type="title"/>
          </p:nvPr>
        </p:nvSpPr>
        <p:spPr>
          <a:xfrm>
            <a:off x="1781550" y="711175"/>
            <a:ext cx="5933700" cy="6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_ONLY_1_1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22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75" y="186275"/>
            <a:ext cx="8632448" cy="4770949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2"/>
          <p:cNvSpPr txBox="1">
            <a:spLocks noGrp="1"/>
          </p:cNvSpPr>
          <p:nvPr>
            <p:ph type="title"/>
          </p:nvPr>
        </p:nvSpPr>
        <p:spPr>
          <a:xfrm>
            <a:off x="1002325" y="711175"/>
            <a:ext cx="3082200" cy="94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1">
  <p:cSld name="SECTION_TITLE_AND_DESCRIPTION_2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3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25" y="201113"/>
            <a:ext cx="8635149" cy="474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3"/>
          <p:cNvSpPr txBox="1">
            <a:spLocks noGrp="1"/>
          </p:cNvSpPr>
          <p:nvPr>
            <p:ph type="body" idx="1"/>
          </p:nvPr>
        </p:nvSpPr>
        <p:spPr>
          <a:xfrm>
            <a:off x="948000" y="2519950"/>
            <a:ext cx="3224400" cy="120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23"/>
          <p:cNvSpPr txBox="1">
            <a:spLocks noGrp="1"/>
          </p:cNvSpPr>
          <p:nvPr>
            <p:ph type="title"/>
          </p:nvPr>
        </p:nvSpPr>
        <p:spPr>
          <a:xfrm>
            <a:off x="948000" y="1218000"/>
            <a:ext cx="2755800" cy="120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SECTION_TITLE_AND_DESCRIPTION_1_1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4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25" y="201113"/>
            <a:ext cx="8635149" cy="474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4"/>
          <p:cNvSpPr txBox="1">
            <a:spLocks noGrp="1"/>
          </p:cNvSpPr>
          <p:nvPr>
            <p:ph type="title"/>
          </p:nvPr>
        </p:nvSpPr>
        <p:spPr>
          <a:xfrm>
            <a:off x="6013614" y="838400"/>
            <a:ext cx="23331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30" name="Google Shape;130;p24"/>
          <p:cNvSpPr txBox="1">
            <a:spLocks noGrp="1"/>
          </p:cNvSpPr>
          <p:nvPr>
            <p:ph type="subTitle" idx="1"/>
          </p:nvPr>
        </p:nvSpPr>
        <p:spPr>
          <a:xfrm>
            <a:off x="6013614" y="1199352"/>
            <a:ext cx="2333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1" name="Google Shape;131;p24"/>
          <p:cNvSpPr txBox="1">
            <a:spLocks noGrp="1"/>
          </p:cNvSpPr>
          <p:nvPr>
            <p:ph type="title" idx="2"/>
          </p:nvPr>
        </p:nvSpPr>
        <p:spPr>
          <a:xfrm>
            <a:off x="6013603" y="2104924"/>
            <a:ext cx="23331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32" name="Google Shape;132;p24"/>
          <p:cNvSpPr txBox="1">
            <a:spLocks noGrp="1"/>
          </p:cNvSpPr>
          <p:nvPr>
            <p:ph type="subTitle" idx="3"/>
          </p:nvPr>
        </p:nvSpPr>
        <p:spPr>
          <a:xfrm>
            <a:off x="6013601" y="2465876"/>
            <a:ext cx="2333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3" name="Google Shape;133;p24"/>
          <p:cNvSpPr txBox="1">
            <a:spLocks noGrp="1"/>
          </p:cNvSpPr>
          <p:nvPr>
            <p:ph type="title" idx="4"/>
          </p:nvPr>
        </p:nvSpPr>
        <p:spPr>
          <a:xfrm>
            <a:off x="6013618" y="3371448"/>
            <a:ext cx="23331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34" name="Google Shape;134;p24"/>
          <p:cNvSpPr txBox="1">
            <a:spLocks noGrp="1"/>
          </p:cNvSpPr>
          <p:nvPr>
            <p:ph type="subTitle" idx="5"/>
          </p:nvPr>
        </p:nvSpPr>
        <p:spPr>
          <a:xfrm>
            <a:off x="6013615" y="3732400"/>
            <a:ext cx="2333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5" name="Google Shape;135;p24"/>
          <p:cNvSpPr txBox="1">
            <a:spLocks noGrp="1"/>
          </p:cNvSpPr>
          <p:nvPr>
            <p:ph type="title" idx="6"/>
          </p:nvPr>
        </p:nvSpPr>
        <p:spPr>
          <a:xfrm>
            <a:off x="1002325" y="711181"/>
            <a:ext cx="240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SECTION_TITLE_AND_DESCRIPTION_1_1_4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25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5"/>
          <p:cNvPicPr preferRelativeResize="0"/>
          <p:nvPr/>
        </p:nvPicPr>
        <p:blipFill rotWithShape="1">
          <a:blip r:embed="rId3">
            <a:alphaModFix/>
          </a:blip>
          <a:srcRect r="1545" b="6838"/>
          <a:stretch/>
        </p:blipFill>
        <p:spPr>
          <a:xfrm>
            <a:off x="384887" y="134900"/>
            <a:ext cx="8374226" cy="4873724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5"/>
          <p:cNvSpPr txBox="1">
            <a:spLocks noGrp="1"/>
          </p:cNvSpPr>
          <p:nvPr>
            <p:ph type="title"/>
          </p:nvPr>
        </p:nvSpPr>
        <p:spPr>
          <a:xfrm>
            <a:off x="3628589" y="2942625"/>
            <a:ext cx="23331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40" name="Google Shape;140;p25"/>
          <p:cNvSpPr txBox="1">
            <a:spLocks noGrp="1"/>
          </p:cNvSpPr>
          <p:nvPr>
            <p:ph type="subTitle" idx="1"/>
          </p:nvPr>
        </p:nvSpPr>
        <p:spPr>
          <a:xfrm>
            <a:off x="3628600" y="3303578"/>
            <a:ext cx="2333100" cy="83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00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1" name="Google Shape;141;p25"/>
          <p:cNvSpPr txBox="1">
            <a:spLocks noGrp="1"/>
          </p:cNvSpPr>
          <p:nvPr>
            <p:ph type="title" idx="2"/>
          </p:nvPr>
        </p:nvSpPr>
        <p:spPr>
          <a:xfrm>
            <a:off x="1295503" y="2130949"/>
            <a:ext cx="23331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42" name="Google Shape;142;p25"/>
          <p:cNvSpPr txBox="1">
            <a:spLocks noGrp="1"/>
          </p:cNvSpPr>
          <p:nvPr>
            <p:ph type="subTitle" idx="3"/>
          </p:nvPr>
        </p:nvSpPr>
        <p:spPr>
          <a:xfrm>
            <a:off x="1295511" y="2491901"/>
            <a:ext cx="2333100" cy="83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00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3" name="Google Shape;143;p25"/>
          <p:cNvSpPr txBox="1">
            <a:spLocks noGrp="1"/>
          </p:cNvSpPr>
          <p:nvPr>
            <p:ph type="title" idx="4"/>
          </p:nvPr>
        </p:nvSpPr>
        <p:spPr>
          <a:xfrm>
            <a:off x="5964918" y="2130948"/>
            <a:ext cx="23331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44" name="Google Shape;144;p25"/>
          <p:cNvSpPr txBox="1">
            <a:spLocks noGrp="1"/>
          </p:cNvSpPr>
          <p:nvPr>
            <p:ph type="subTitle" idx="5"/>
          </p:nvPr>
        </p:nvSpPr>
        <p:spPr>
          <a:xfrm>
            <a:off x="5964925" y="2491900"/>
            <a:ext cx="2333100" cy="83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00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5" name="Google Shape;145;p25"/>
          <p:cNvSpPr txBox="1">
            <a:spLocks noGrp="1"/>
          </p:cNvSpPr>
          <p:nvPr>
            <p:ph type="title" idx="6"/>
          </p:nvPr>
        </p:nvSpPr>
        <p:spPr>
          <a:xfrm>
            <a:off x="2569750" y="711175"/>
            <a:ext cx="4004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SECTION_TITLE_AND_DESCRIPTION_1_1_1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6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6"/>
          <p:cNvPicPr preferRelativeResize="0"/>
          <p:nvPr/>
        </p:nvPicPr>
        <p:blipFill rotWithShape="1">
          <a:blip r:embed="rId3">
            <a:alphaModFix/>
          </a:blip>
          <a:srcRect t="16734" r="8892" b="18300"/>
          <a:stretch/>
        </p:blipFill>
        <p:spPr>
          <a:xfrm rot="-5400000">
            <a:off x="650175" y="465007"/>
            <a:ext cx="2036850" cy="8460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6"/>
          <p:cNvPicPr preferRelativeResize="0"/>
          <p:nvPr/>
        </p:nvPicPr>
        <p:blipFill rotWithShape="1">
          <a:blip r:embed="rId3">
            <a:alphaModFix/>
          </a:blip>
          <a:srcRect t="16734" r="8892" b="18300"/>
          <a:stretch/>
        </p:blipFill>
        <p:spPr>
          <a:xfrm rot="-5400000">
            <a:off x="1262550" y="465007"/>
            <a:ext cx="2036850" cy="8460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6"/>
          <p:cNvPicPr preferRelativeResize="0"/>
          <p:nvPr/>
        </p:nvPicPr>
        <p:blipFill rotWithShape="1">
          <a:blip r:embed="rId4">
            <a:alphaModFix/>
          </a:blip>
          <a:srcRect r="1545" b="6838"/>
          <a:stretch/>
        </p:blipFill>
        <p:spPr>
          <a:xfrm>
            <a:off x="384887" y="134900"/>
            <a:ext cx="8374226" cy="4873724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6"/>
          <p:cNvSpPr txBox="1">
            <a:spLocks noGrp="1"/>
          </p:cNvSpPr>
          <p:nvPr>
            <p:ph type="title"/>
          </p:nvPr>
        </p:nvSpPr>
        <p:spPr>
          <a:xfrm>
            <a:off x="1922400" y="3538630"/>
            <a:ext cx="2140200" cy="48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nonymous Pro"/>
              <a:buNone/>
              <a:defRPr sz="1600" b="0">
                <a:solidFill>
                  <a:schemeClr val="dk2"/>
                </a:solidFill>
                <a:latin typeface="Roboto Mono Medium"/>
                <a:ea typeface="Roboto Mono Medium"/>
                <a:cs typeface="Roboto Mono Medium"/>
                <a:sym typeface="Roboto Mono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9pPr>
          </a:lstStyle>
          <a:p>
            <a:endParaRPr/>
          </a:p>
        </p:txBody>
      </p:sp>
      <p:sp>
        <p:nvSpPr>
          <p:cNvPr id="152" name="Google Shape;152;p26"/>
          <p:cNvSpPr txBox="1">
            <a:spLocks noGrp="1"/>
          </p:cNvSpPr>
          <p:nvPr>
            <p:ph type="subTitle" idx="1"/>
          </p:nvPr>
        </p:nvSpPr>
        <p:spPr>
          <a:xfrm>
            <a:off x="1922400" y="1269487"/>
            <a:ext cx="3439500" cy="21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oncert One"/>
              <a:buNone/>
              <a:defRPr sz="2400" b="1">
                <a:latin typeface="Concert One"/>
                <a:ea typeface="Concert One"/>
                <a:cs typeface="Concert One"/>
                <a:sym typeface="Concert On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1">
  <p:cSld name="SECTION_TITLE_AND_DESCRIPTION_1_1_1_1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7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25" y="201113"/>
            <a:ext cx="8635149" cy="474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7"/>
          <p:cNvSpPr txBox="1">
            <a:spLocks noGrp="1"/>
          </p:cNvSpPr>
          <p:nvPr>
            <p:ph type="title"/>
          </p:nvPr>
        </p:nvSpPr>
        <p:spPr>
          <a:xfrm>
            <a:off x="5230400" y="3321638"/>
            <a:ext cx="2797500" cy="48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nonymous Pro"/>
              <a:buNone/>
              <a:defRPr sz="21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9pPr>
          </a:lstStyle>
          <a:p>
            <a:endParaRPr/>
          </a:p>
        </p:txBody>
      </p:sp>
      <p:sp>
        <p:nvSpPr>
          <p:cNvPr id="157" name="Google Shape;157;p27"/>
          <p:cNvSpPr txBox="1">
            <a:spLocks noGrp="1"/>
          </p:cNvSpPr>
          <p:nvPr>
            <p:ph type="subTitle" idx="1"/>
          </p:nvPr>
        </p:nvSpPr>
        <p:spPr>
          <a:xfrm>
            <a:off x="4909400" y="1218188"/>
            <a:ext cx="3439500" cy="20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oncert One"/>
              <a:buNone/>
              <a:defRPr sz="21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SECTION_TITLE_AND_DESCRIPTION_1_2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8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75" y="186275"/>
            <a:ext cx="8632448" cy="4770949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8"/>
          <p:cNvSpPr txBox="1">
            <a:spLocks noGrp="1"/>
          </p:cNvSpPr>
          <p:nvPr>
            <p:ph type="title"/>
          </p:nvPr>
        </p:nvSpPr>
        <p:spPr>
          <a:xfrm>
            <a:off x="800975" y="2010025"/>
            <a:ext cx="24594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162" name="Google Shape;162;p28"/>
          <p:cNvSpPr txBox="1">
            <a:spLocks noGrp="1"/>
          </p:cNvSpPr>
          <p:nvPr>
            <p:ph type="subTitle" idx="1"/>
          </p:nvPr>
        </p:nvSpPr>
        <p:spPr>
          <a:xfrm>
            <a:off x="801101" y="2400094"/>
            <a:ext cx="24594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3" name="Google Shape;163;p28"/>
          <p:cNvSpPr txBox="1">
            <a:spLocks noGrp="1"/>
          </p:cNvSpPr>
          <p:nvPr>
            <p:ph type="title" idx="2"/>
          </p:nvPr>
        </p:nvSpPr>
        <p:spPr>
          <a:xfrm>
            <a:off x="5850883" y="2010025"/>
            <a:ext cx="24594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164" name="Google Shape;164;p28"/>
          <p:cNvSpPr txBox="1">
            <a:spLocks noGrp="1"/>
          </p:cNvSpPr>
          <p:nvPr>
            <p:ph type="subTitle" idx="3"/>
          </p:nvPr>
        </p:nvSpPr>
        <p:spPr>
          <a:xfrm>
            <a:off x="5850880" y="2400101"/>
            <a:ext cx="24594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5" name="Google Shape;165;p28"/>
          <p:cNvSpPr txBox="1">
            <a:spLocks noGrp="1"/>
          </p:cNvSpPr>
          <p:nvPr>
            <p:ph type="title" idx="4"/>
          </p:nvPr>
        </p:nvSpPr>
        <p:spPr>
          <a:xfrm>
            <a:off x="800975" y="3449700"/>
            <a:ext cx="24594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166" name="Google Shape;166;p28"/>
          <p:cNvSpPr txBox="1">
            <a:spLocks noGrp="1"/>
          </p:cNvSpPr>
          <p:nvPr>
            <p:ph type="subTitle" idx="5"/>
          </p:nvPr>
        </p:nvSpPr>
        <p:spPr>
          <a:xfrm>
            <a:off x="801101" y="3838273"/>
            <a:ext cx="24594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7" name="Google Shape;167;p28"/>
          <p:cNvSpPr txBox="1">
            <a:spLocks noGrp="1"/>
          </p:cNvSpPr>
          <p:nvPr>
            <p:ph type="title" idx="6"/>
          </p:nvPr>
        </p:nvSpPr>
        <p:spPr>
          <a:xfrm>
            <a:off x="5850883" y="3449699"/>
            <a:ext cx="24594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168" name="Google Shape;168;p28"/>
          <p:cNvSpPr txBox="1">
            <a:spLocks noGrp="1"/>
          </p:cNvSpPr>
          <p:nvPr>
            <p:ph type="subTitle" idx="7"/>
          </p:nvPr>
        </p:nvSpPr>
        <p:spPr>
          <a:xfrm>
            <a:off x="5850880" y="3838276"/>
            <a:ext cx="24594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9" name="Google Shape;169;p28"/>
          <p:cNvSpPr txBox="1">
            <a:spLocks noGrp="1"/>
          </p:cNvSpPr>
          <p:nvPr>
            <p:ph type="title" idx="8"/>
          </p:nvPr>
        </p:nvSpPr>
        <p:spPr>
          <a:xfrm>
            <a:off x="1002325" y="711181"/>
            <a:ext cx="240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>
  <p:cSld name="SECTION_TITLE_AND_DESCRIPTION_1_2_1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29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29"/>
          <p:cNvPicPr preferRelativeResize="0"/>
          <p:nvPr/>
        </p:nvPicPr>
        <p:blipFill rotWithShape="1">
          <a:blip r:embed="rId3">
            <a:alphaModFix/>
          </a:blip>
          <a:srcRect r="1545" b="6838"/>
          <a:stretch/>
        </p:blipFill>
        <p:spPr>
          <a:xfrm>
            <a:off x="384887" y="134900"/>
            <a:ext cx="8374226" cy="4873724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9"/>
          <p:cNvSpPr txBox="1">
            <a:spLocks noGrp="1"/>
          </p:cNvSpPr>
          <p:nvPr>
            <p:ph type="title"/>
          </p:nvPr>
        </p:nvSpPr>
        <p:spPr>
          <a:xfrm>
            <a:off x="2598373" y="1548225"/>
            <a:ext cx="1971900" cy="48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174" name="Google Shape;174;p29"/>
          <p:cNvSpPr txBox="1">
            <a:spLocks noGrp="1"/>
          </p:cNvSpPr>
          <p:nvPr>
            <p:ph type="subTitle" idx="1"/>
          </p:nvPr>
        </p:nvSpPr>
        <p:spPr>
          <a:xfrm>
            <a:off x="2598375" y="1928075"/>
            <a:ext cx="19719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29"/>
          <p:cNvSpPr txBox="1">
            <a:spLocks noGrp="1"/>
          </p:cNvSpPr>
          <p:nvPr>
            <p:ph type="title" idx="2"/>
          </p:nvPr>
        </p:nvSpPr>
        <p:spPr>
          <a:xfrm>
            <a:off x="5835074" y="1548225"/>
            <a:ext cx="1971900" cy="48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176" name="Google Shape;176;p29"/>
          <p:cNvSpPr txBox="1">
            <a:spLocks noGrp="1"/>
          </p:cNvSpPr>
          <p:nvPr>
            <p:ph type="subTitle" idx="3"/>
          </p:nvPr>
        </p:nvSpPr>
        <p:spPr>
          <a:xfrm>
            <a:off x="5835075" y="1928075"/>
            <a:ext cx="19719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7" name="Google Shape;177;p29"/>
          <p:cNvSpPr txBox="1">
            <a:spLocks noGrp="1"/>
          </p:cNvSpPr>
          <p:nvPr>
            <p:ph type="title" idx="4"/>
          </p:nvPr>
        </p:nvSpPr>
        <p:spPr>
          <a:xfrm>
            <a:off x="2598373" y="2987900"/>
            <a:ext cx="1971900" cy="48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178" name="Google Shape;178;p29"/>
          <p:cNvSpPr txBox="1">
            <a:spLocks noGrp="1"/>
          </p:cNvSpPr>
          <p:nvPr>
            <p:ph type="subTitle" idx="5"/>
          </p:nvPr>
        </p:nvSpPr>
        <p:spPr>
          <a:xfrm>
            <a:off x="2598375" y="3369312"/>
            <a:ext cx="19719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9" name="Google Shape;179;p29"/>
          <p:cNvSpPr txBox="1">
            <a:spLocks noGrp="1"/>
          </p:cNvSpPr>
          <p:nvPr>
            <p:ph type="title" idx="6"/>
          </p:nvPr>
        </p:nvSpPr>
        <p:spPr>
          <a:xfrm>
            <a:off x="5835074" y="2987898"/>
            <a:ext cx="1971900" cy="48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180" name="Google Shape;180;p29"/>
          <p:cNvSpPr txBox="1">
            <a:spLocks noGrp="1"/>
          </p:cNvSpPr>
          <p:nvPr>
            <p:ph type="subTitle" idx="7"/>
          </p:nvPr>
        </p:nvSpPr>
        <p:spPr>
          <a:xfrm>
            <a:off x="5835075" y="3369311"/>
            <a:ext cx="19719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1" name="Google Shape;181;p29"/>
          <p:cNvSpPr txBox="1">
            <a:spLocks noGrp="1"/>
          </p:cNvSpPr>
          <p:nvPr>
            <p:ph type="title" idx="8"/>
          </p:nvPr>
        </p:nvSpPr>
        <p:spPr>
          <a:xfrm>
            <a:off x="1926750" y="711175"/>
            <a:ext cx="5290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BIG_NUMBER_1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30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30"/>
          <p:cNvPicPr preferRelativeResize="0"/>
          <p:nvPr/>
        </p:nvPicPr>
        <p:blipFill rotWithShape="1">
          <a:blip r:embed="rId3">
            <a:alphaModFix/>
          </a:blip>
          <a:srcRect b="61089"/>
          <a:stretch/>
        </p:blipFill>
        <p:spPr>
          <a:xfrm rot="635655">
            <a:off x="1848552" y="3058534"/>
            <a:ext cx="2068426" cy="1772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30"/>
          <p:cNvPicPr preferRelativeResize="0"/>
          <p:nvPr/>
        </p:nvPicPr>
        <p:blipFill rotWithShape="1">
          <a:blip r:embed="rId3">
            <a:alphaModFix/>
          </a:blip>
          <a:srcRect b="61089"/>
          <a:stretch/>
        </p:blipFill>
        <p:spPr>
          <a:xfrm rot="1903775">
            <a:off x="6763976" y="866659"/>
            <a:ext cx="2068425" cy="1772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30"/>
          <p:cNvPicPr preferRelativeResize="0"/>
          <p:nvPr/>
        </p:nvPicPr>
        <p:blipFill rotWithShape="1">
          <a:blip r:embed="rId4">
            <a:alphaModFix/>
          </a:blip>
          <a:srcRect r="1545" b="6838"/>
          <a:stretch/>
        </p:blipFill>
        <p:spPr>
          <a:xfrm>
            <a:off x="129175" y="134900"/>
            <a:ext cx="8374226" cy="4873724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30"/>
          <p:cNvSpPr txBox="1">
            <a:spLocks noGrp="1"/>
          </p:cNvSpPr>
          <p:nvPr>
            <p:ph type="title" hasCustomPrompt="1"/>
          </p:nvPr>
        </p:nvSpPr>
        <p:spPr>
          <a:xfrm>
            <a:off x="1301450" y="2719788"/>
            <a:ext cx="2101200" cy="6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88" name="Google Shape;188;p30"/>
          <p:cNvSpPr txBox="1">
            <a:spLocks noGrp="1"/>
          </p:cNvSpPr>
          <p:nvPr>
            <p:ph type="subTitle" idx="1"/>
          </p:nvPr>
        </p:nvSpPr>
        <p:spPr>
          <a:xfrm>
            <a:off x="1301450" y="3383388"/>
            <a:ext cx="21012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9" name="Google Shape;189;p30"/>
          <p:cNvSpPr txBox="1">
            <a:spLocks noGrp="1"/>
          </p:cNvSpPr>
          <p:nvPr>
            <p:ph type="title" idx="2" hasCustomPrompt="1"/>
          </p:nvPr>
        </p:nvSpPr>
        <p:spPr>
          <a:xfrm>
            <a:off x="3521400" y="2719788"/>
            <a:ext cx="2101200" cy="6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0" name="Google Shape;190;p30"/>
          <p:cNvSpPr txBox="1">
            <a:spLocks noGrp="1"/>
          </p:cNvSpPr>
          <p:nvPr>
            <p:ph type="subTitle" idx="3"/>
          </p:nvPr>
        </p:nvSpPr>
        <p:spPr>
          <a:xfrm>
            <a:off x="3521400" y="3383388"/>
            <a:ext cx="21012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91" name="Google Shape;191;p30"/>
          <p:cNvSpPr txBox="1">
            <a:spLocks noGrp="1"/>
          </p:cNvSpPr>
          <p:nvPr>
            <p:ph type="title" idx="4" hasCustomPrompt="1"/>
          </p:nvPr>
        </p:nvSpPr>
        <p:spPr>
          <a:xfrm>
            <a:off x="5741350" y="2719788"/>
            <a:ext cx="2101200" cy="6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2" name="Google Shape;192;p30"/>
          <p:cNvSpPr txBox="1">
            <a:spLocks noGrp="1"/>
          </p:cNvSpPr>
          <p:nvPr>
            <p:ph type="subTitle" idx="5"/>
          </p:nvPr>
        </p:nvSpPr>
        <p:spPr>
          <a:xfrm>
            <a:off x="5741350" y="3383388"/>
            <a:ext cx="21012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4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4"/>
          <p:cNvPicPr preferRelativeResize="0"/>
          <p:nvPr/>
        </p:nvPicPr>
        <p:blipFill rotWithShape="1">
          <a:blip r:embed="rId3">
            <a:alphaModFix/>
          </a:blip>
          <a:srcRect r="1545" b="6838"/>
          <a:stretch/>
        </p:blipFill>
        <p:spPr>
          <a:xfrm>
            <a:off x="384887" y="134900"/>
            <a:ext cx="8374226" cy="4873724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1836900" y="711175"/>
            <a:ext cx="5470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1398275" y="1401825"/>
            <a:ext cx="6963300" cy="30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7975">
              <a:spcBef>
                <a:spcPts val="0"/>
              </a:spcBef>
              <a:spcAft>
                <a:spcPts val="0"/>
              </a:spcAft>
              <a:buSzPts val="1250"/>
              <a:buFont typeface="Concert One"/>
              <a:buAutoNum type="arabicPeriod"/>
              <a:defRPr sz="950">
                <a:solidFill>
                  <a:schemeClr val="dk2"/>
                </a:solidFill>
              </a:defRPr>
            </a:lvl1pPr>
            <a:lvl2pPr marL="914400" lvl="1" indent="-292100">
              <a:spcBef>
                <a:spcPts val="1600"/>
              </a:spcBef>
              <a:spcAft>
                <a:spcPts val="0"/>
              </a:spcAft>
              <a:buClr>
                <a:srgbClr val="4D719D"/>
              </a:buClr>
              <a:buSzPts val="1000"/>
              <a:buFont typeface="Muli"/>
              <a:buAutoNum type="alphaLcPeriod"/>
              <a:defRPr sz="950">
                <a:solidFill>
                  <a:schemeClr val="dk2"/>
                </a:solidFill>
              </a:defRPr>
            </a:lvl2pPr>
            <a:lvl3pPr marL="1371600" lvl="2" indent="-292100">
              <a:spcBef>
                <a:spcPts val="1600"/>
              </a:spcBef>
              <a:spcAft>
                <a:spcPts val="0"/>
              </a:spcAft>
              <a:buClr>
                <a:srgbClr val="4D719D"/>
              </a:buClr>
              <a:buSzPts val="1000"/>
              <a:buFont typeface="Muli"/>
              <a:buAutoNum type="romanLcPeriod"/>
              <a:defRPr sz="950">
                <a:solidFill>
                  <a:schemeClr val="dk2"/>
                </a:solidFill>
              </a:defRPr>
            </a:lvl3pPr>
            <a:lvl4pPr marL="1828800" lvl="3" indent="-292100">
              <a:spcBef>
                <a:spcPts val="1600"/>
              </a:spcBef>
              <a:spcAft>
                <a:spcPts val="0"/>
              </a:spcAft>
              <a:buClr>
                <a:srgbClr val="4D719D"/>
              </a:buClr>
              <a:buSzPts val="1000"/>
              <a:buFont typeface="Muli"/>
              <a:buAutoNum type="arabicPeriod"/>
              <a:defRPr sz="950">
                <a:solidFill>
                  <a:schemeClr val="dk2"/>
                </a:solidFill>
              </a:defRPr>
            </a:lvl4pPr>
            <a:lvl5pPr marL="2286000" lvl="4" indent="-292100">
              <a:spcBef>
                <a:spcPts val="1600"/>
              </a:spcBef>
              <a:spcAft>
                <a:spcPts val="0"/>
              </a:spcAft>
              <a:buClr>
                <a:srgbClr val="4D719D"/>
              </a:buClr>
              <a:buSzPts val="1000"/>
              <a:buFont typeface="Muli"/>
              <a:buAutoNum type="alphaLcPeriod"/>
              <a:defRPr sz="950">
                <a:solidFill>
                  <a:schemeClr val="dk2"/>
                </a:solidFill>
              </a:defRPr>
            </a:lvl5pPr>
            <a:lvl6pPr marL="2743200" lvl="5" indent="-292100">
              <a:spcBef>
                <a:spcPts val="1600"/>
              </a:spcBef>
              <a:spcAft>
                <a:spcPts val="0"/>
              </a:spcAft>
              <a:buClr>
                <a:srgbClr val="4D719D"/>
              </a:buClr>
              <a:buSzPts val="1000"/>
              <a:buFont typeface="Muli"/>
              <a:buAutoNum type="romanLcPeriod"/>
              <a:defRPr sz="950">
                <a:solidFill>
                  <a:schemeClr val="dk2"/>
                </a:solidFill>
              </a:defRPr>
            </a:lvl6pPr>
            <a:lvl7pPr marL="3200400" lvl="6" indent="-292100">
              <a:spcBef>
                <a:spcPts val="1600"/>
              </a:spcBef>
              <a:spcAft>
                <a:spcPts val="0"/>
              </a:spcAft>
              <a:buClr>
                <a:srgbClr val="4D719D"/>
              </a:buClr>
              <a:buSzPts val="1000"/>
              <a:buFont typeface="Muli"/>
              <a:buAutoNum type="arabicPeriod"/>
              <a:defRPr sz="950">
                <a:solidFill>
                  <a:schemeClr val="dk2"/>
                </a:solidFill>
              </a:defRPr>
            </a:lvl7pPr>
            <a:lvl8pPr marL="3657600" lvl="7" indent="-292100">
              <a:spcBef>
                <a:spcPts val="1600"/>
              </a:spcBef>
              <a:spcAft>
                <a:spcPts val="0"/>
              </a:spcAft>
              <a:buClr>
                <a:srgbClr val="4D719D"/>
              </a:buClr>
              <a:buSzPts val="1000"/>
              <a:buFont typeface="Muli"/>
              <a:buAutoNum type="alphaLcPeriod"/>
              <a:defRPr sz="950">
                <a:solidFill>
                  <a:schemeClr val="dk2"/>
                </a:solidFill>
              </a:defRPr>
            </a:lvl8pPr>
            <a:lvl9pPr marL="4114800" lvl="8" indent="-292100">
              <a:spcBef>
                <a:spcPts val="1600"/>
              </a:spcBef>
              <a:spcAft>
                <a:spcPts val="1600"/>
              </a:spcAft>
              <a:buClr>
                <a:srgbClr val="4D719D"/>
              </a:buClr>
              <a:buSzPts val="1000"/>
              <a:buFont typeface="Muli"/>
              <a:buAutoNum type="romanLcPeriod"/>
              <a:defRPr sz="95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BIG_NUMBER_1_3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31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25" y="201113"/>
            <a:ext cx="8635149" cy="474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31"/>
          <p:cNvSpPr txBox="1">
            <a:spLocks noGrp="1"/>
          </p:cNvSpPr>
          <p:nvPr>
            <p:ph type="title" hasCustomPrompt="1"/>
          </p:nvPr>
        </p:nvSpPr>
        <p:spPr>
          <a:xfrm>
            <a:off x="5097100" y="965775"/>
            <a:ext cx="3042000" cy="49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600" b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7" name="Google Shape;197;p31"/>
          <p:cNvSpPr txBox="1">
            <a:spLocks noGrp="1"/>
          </p:cNvSpPr>
          <p:nvPr>
            <p:ph type="subTitle" idx="1"/>
          </p:nvPr>
        </p:nvSpPr>
        <p:spPr>
          <a:xfrm>
            <a:off x="5097050" y="1461113"/>
            <a:ext cx="3042000" cy="5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98" name="Google Shape;198;p31"/>
          <p:cNvSpPr txBox="1">
            <a:spLocks noGrp="1"/>
          </p:cNvSpPr>
          <p:nvPr>
            <p:ph type="title" idx="2" hasCustomPrompt="1"/>
          </p:nvPr>
        </p:nvSpPr>
        <p:spPr>
          <a:xfrm>
            <a:off x="5097100" y="2148512"/>
            <a:ext cx="3042000" cy="49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600" b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99" name="Google Shape;199;p31"/>
          <p:cNvSpPr txBox="1">
            <a:spLocks noGrp="1"/>
          </p:cNvSpPr>
          <p:nvPr>
            <p:ph type="subTitle" idx="3"/>
          </p:nvPr>
        </p:nvSpPr>
        <p:spPr>
          <a:xfrm>
            <a:off x="5097050" y="2643851"/>
            <a:ext cx="3042000" cy="5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00" name="Google Shape;200;p31"/>
          <p:cNvSpPr txBox="1">
            <a:spLocks noGrp="1"/>
          </p:cNvSpPr>
          <p:nvPr>
            <p:ph type="title" idx="4" hasCustomPrompt="1"/>
          </p:nvPr>
        </p:nvSpPr>
        <p:spPr>
          <a:xfrm>
            <a:off x="5097100" y="3331249"/>
            <a:ext cx="3042000" cy="49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600" b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01" name="Google Shape;201;p31"/>
          <p:cNvSpPr txBox="1">
            <a:spLocks noGrp="1"/>
          </p:cNvSpPr>
          <p:nvPr>
            <p:ph type="subTitle" idx="5"/>
          </p:nvPr>
        </p:nvSpPr>
        <p:spPr>
          <a:xfrm>
            <a:off x="5097050" y="3826588"/>
            <a:ext cx="3042000" cy="5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02" name="Google Shape;202;p31"/>
          <p:cNvSpPr txBox="1">
            <a:spLocks noGrp="1"/>
          </p:cNvSpPr>
          <p:nvPr>
            <p:ph type="title" idx="6"/>
          </p:nvPr>
        </p:nvSpPr>
        <p:spPr>
          <a:xfrm>
            <a:off x="1002325" y="711175"/>
            <a:ext cx="3042000" cy="81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2">
  <p:cSld name="BIG_NUMBER_1_2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32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25" y="201113"/>
            <a:ext cx="8635149" cy="4741275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32"/>
          <p:cNvSpPr txBox="1">
            <a:spLocks noGrp="1"/>
          </p:cNvSpPr>
          <p:nvPr>
            <p:ph type="title" hasCustomPrompt="1"/>
          </p:nvPr>
        </p:nvSpPr>
        <p:spPr>
          <a:xfrm>
            <a:off x="2216050" y="1141288"/>
            <a:ext cx="2101200" cy="6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07" name="Google Shape;207;p32"/>
          <p:cNvSpPr txBox="1">
            <a:spLocks noGrp="1"/>
          </p:cNvSpPr>
          <p:nvPr>
            <p:ph type="subTitle" idx="1"/>
          </p:nvPr>
        </p:nvSpPr>
        <p:spPr>
          <a:xfrm>
            <a:off x="2216050" y="1740988"/>
            <a:ext cx="2101200" cy="53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08" name="Google Shape;208;p32"/>
          <p:cNvSpPr txBox="1">
            <a:spLocks noGrp="1"/>
          </p:cNvSpPr>
          <p:nvPr>
            <p:ph type="title" idx="2" hasCustomPrompt="1"/>
          </p:nvPr>
        </p:nvSpPr>
        <p:spPr>
          <a:xfrm>
            <a:off x="2216050" y="2830963"/>
            <a:ext cx="2101200" cy="6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09" name="Google Shape;209;p32"/>
          <p:cNvSpPr txBox="1">
            <a:spLocks noGrp="1"/>
          </p:cNvSpPr>
          <p:nvPr>
            <p:ph type="subTitle" idx="3"/>
          </p:nvPr>
        </p:nvSpPr>
        <p:spPr>
          <a:xfrm>
            <a:off x="2216050" y="3430676"/>
            <a:ext cx="2101200" cy="53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0" name="Google Shape;210;p32"/>
          <p:cNvSpPr txBox="1">
            <a:spLocks noGrp="1"/>
          </p:cNvSpPr>
          <p:nvPr>
            <p:ph type="title" idx="4" hasCustomPrompt="1"/>
          </p:nvPr>
        </p:nvSpPr>
        <p:spPr>
          <a:xfrm>
            <a:off x="6348050" y="2830963"/>
            <a:ext cx="2101200" cy="6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11" name="Google Shape;211;p32"/>
          <p:cNvSpPr txBox="1">
            <a:spLocks noGrp="1"/>
          </p:cNvSpPr>
          <p:nvPr>
            <p:ph type="subTitle" idx="5"/>
          </p:nvPr>
        </p:nvSpPr>
        <p:spPr>
          <a:xfrm>
            <a:off x="6348050" y="3430676"/>
            <a:ext cx="2101200" cy="53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2" name="Google Shape;212;p32"/>
          <p:cNvSpPr txBox="1">
            <a:spLocks noGrp="1"/>
          </p:cNvSpPr>
          <p:nvPr>
            <p:ph type="title" idx="6" hasCustomPrompt="1"/>
          </p:nvPr>
        </p:nvSpPr>
        <p:spPr>
          <a:xfrm>
            <a:off x="6348050" y="1141288"/>
            <a:ext cx="2101200" cy="6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13" name="Google Shape;213;p32"/>
          <p:cNvSpPr txBox="1">
            <a:spLocks noGrp="1"/>
          </p:cNvSpPr>
          <p:nvPr>
            <p:ph type="subTitle" idx="7"/>
          </p:nvPr>
        </p:nvSpPr>
        <p:spPr>
          <a:xfrm>
            <a:off x="6348050" y="1740988"/>
            <a:ext cx="2101200" cy="53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SECTION_TITLE_AND_DESCRIPTION_1_1_2"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33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25" y="201113"/>
            <a:ext cx="8635149" cy="4741275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33"/>
          <p:cNvSpPr txBox="1">
            <a:spLocks noGrp="1"/>
          </p:cNvSpPr>
          <p:nvPr>
            <p:ph type="title"/>
          </p:nvPr>
        </p:nvSpPr>
        <p:spPr>
          <a:xfrm>
            <a:off x="6166050" y="1183210"/>
            <a:ext cx="21402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18" name="Google Shape;218;p33"/>
          <p:cNvSpPr txBox="1">
            <a:spLocks noGrp="1"/>
          </p:cNvSpPr>
          <p:nvPr>
            <p:ph type="subTitle" idx="1"/>
          </p:nvPr>
        </p:nvSpPr>
        <p:spPr>
          <a:xfrm>
            <a:off x="6166050" y="1620375"/>
            <a:ext cx="2140200" cy="92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9" name="Google Shape;219;p33"/>
          <p:cNvSpPr txBox="1">
            <a:spLocks noGrp="1"/>
          </p:cNvSpPr>
          <p:nvPr>
            <p:ph type="title" idx="2"/>
          </p:nvPr>
        </p:nvSpPr>
        <p:spPr>
          <a:xfrm>
            <a:off x="6166040" y="2678335"/>
            <a:ext cx="21402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20" name="Google Shape;220;p33"/>
          <p:cNvSpPr txBox="1">
            <a:spLocks noGrp="1"/>
          </p:cNvSpPr>
          <p:nvPr>
            <p:ph type="subTitle" idx="3"/>
          </p:nvPr>
        </p:nvSpPr>
        <p:spPr>
          <a:xfrm>
            <a:off x="6166050" y="3115508"/>
            <a:ext cx="2140200" cy="92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21" name="Google Shape;221;p33"/>
          <p:cNvSpPr txBox="1">
            <a:spLocks noGrp="1"/>
          </p:cNvSpPr>
          <p:nvPr>
            <p:ph type="title" idx="4"/>
          </p:nvPr>
        </p:nvSpPr>
        <p:spPr>
          <a:xfrm>
            <a:off x="1002325" y="711175"/>
            <a:ext cx="2666700" cy="116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1">
  <p:cSld name="CAPTION_ONLY_1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p34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75" y="186275"/>
            <a:ext cx="8632448" cy="4770949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4"/>
          <p:cNvSpPr txBox="1">
            <a:spLocks noGrp="1"/>
          </p:cNvSpPr>
          <p:nvPr>
            <p:ph type="title"/>
          </p:nvPr>
        </p:nvSpPr>
        <p:spPr>
          <a:xfrm>
            <a:off x="907470" y="2765032"/>
            <a:ext cx="29178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226" name="Google Shape;226;p34"/>
          <p:cNvSpPr txBox="1">
            <a:spLocks noGrp="1"/>
          </p:cNvSpPr>
          <p:nvPr>
            <p:ph type="subTitle" idx="1"/>
          </p:nvPr>
        </p:nvSpPr>
        <p:spPr>
          <a:xfrm>
            <a:off x="1137850" y="3229817"/>
            <a:ext cx="2457000" cy="11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27" name="Google Shape;227;p34"/>
          <p:cNvSpPr txBox="1">
            <a:spLocks noGrp="1"/>
          </p:cNvSpPr>
          <p:nvPr>
            <p:ph type="title" idx="2"/>
          </p:nvPr>
        </p:nvSpPr>
        <p:spPr>
          <a:xfrm>
            <a:off x="5318730" y="2765032"/>
            <a:ext cx="29178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228" name="Google Shape;228;p34"/>
          <p:cNvSpPr txBox="1">
            <a:spLocks noGrp="1"/>
          </p:cNvSpPr>
          <p:nvPr>
            <p:ph type="subTitle" idx="3"/>
          </p:nvPr>
        </p:nvSpPr>
        <p:spPr>
          <a:xfrm>
            <a:off x="5549120" y="3229817"/>
            <a:ext cx="2457000" cy="11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3">
  <p:cSld name="CAPTION_ONLY_1_3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p35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75" y="186275"/>
            <a:ext cx="8632448" cy="4770949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35"/>
          <p:cNvSpPr txBox="1">
            <a:spLocks noGrp="1"/>
          </p:cNvSpPr>
          <p:nvPr>
            <p:ph type="title"/>
          </p:nvPr>
        </p:nvSpPr>
        <p:spPr>
          <a:xfrm>
            <a:off x="1344124" y="3330950"/>
            <a:ext cx="20445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233" name="Google Shape;233;p35"/>
          <p:cNvSpPr txBox="1">
            <a:spLocks noGrp="1"/>
          </p:cNvSpPr>
          <p:nvPr>
            <p:ph type="subTitle" idx="1"/>
          </p:nvPr>
        </p:nvSpPr>
        <p:spPr>
          <a:xfrm>
            <a:off x="1344150" y="3693775"/>
            <a:ext cx="2044500" cy="75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34" name="Google Shape;234;p35"/>
          <p:cNvSpPr txBox="1">
            <a:spLocks noGrp="1"/>
          </p:cNvSpPr>
          <p:nvPr>
            <p:ph type="title" idx="2"/>
          </p:nvPr>
        </p:nvSpPr>
        <p:spPr>
          <a:xfrm>
            <a:off x="5755376" y="3330950"/>
            <a:ext cx="20445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235" name="Google Shape;235;p35"/>
          <p:cNvSpPr txBox="1">
            <a:spLocks noGrp="1"/>
          </p:cNvSpPr>
          <p:nvPr>
            <p:ph type="subTitle" idx="3"/>
          </p:nvPr>
        </p:nvSpPr>
        <p:spPr>
          <a:xfrm>
            <a:off x="5755375" y="3693775"/>
            <a:ext cx="2044500" cy="75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36" name="Google Shape;236;p35"/>
          <p:cNvSpPr txBox="1">
            <a:spLocks noGrp="1"/>
          </p:cNvSpPr>
          <p:nvPr>
            <p:ph type="title" idx="4"/>
          </p:nvPr>
        </p:nvSpPr>
        <p:spPr>
          <a:xfrm>
            <a:off x="1002325" y="711175"/>
            <a:ext cx="2666700" cy="5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CAPTION_ONLY_1_2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Google Shape;238;p36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25" y="201113"/>
            <a:ext cx="8635149" cy="4741275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6"/>
          <p:cNvSpPr txBox="1">
            <a:spLocks noGrp="1"/>
          </p:cNvSpPr>
          <p:nvPr>
            <p:ph type="title"/>
          </p:nvPr>
        </p:nvSpPr>
        <p:spPr>
          <a:xfrm>
            <a:off x="1687410" y="2127912"/>
            <a:ext cx="1600800" cy="84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241" name="Google Shape;241;p36"/>
          <p:cNvSpPr txBox="1">
            <a:spLocks noGrp="1"/>
          </p:cNvSpPr>
          <p:nvPr>
            <p:ph type="subTitle" idx="1"/>
          </p:nvPr>
        </p:nvSpPr>
        <p:spPr>
          <a:xfrm>
            <a:off x="1472443" y="3203876"/>
            <a:ext cx="2457000" cy="101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42" name="Google Shape;242;p36"/>
          <p:cNvSpPr txBox="1">
            <a:spLocks noGrp="1"/>
          </p:cNvSpPr>
          <p:nvPr>
            <p:ph type="title" idx="2"/>
          </p:nvPr>
        </p:nvSpPr>
        <p:spPr>
          <a:xfrm>
            <a:off x="5946969" y="2127900"/>
            <a:ext cx="1600800" cy="84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243" name="Google Shape;243;p36"/>
          <p:cNvSpPr txBox="1">
            <a:spLocks noGrp="1"/>
          </p:cNvSpPr>
          <p:nvPr>
            <p:ph type="subTitle" idx="3"/>
          </p:nvPr>
        </p:nvSpPr>
        <p:spPr>
          <a:xfrm>
            <a:off x="5745267" y="3203876"/>
            <a:ext cx="2457000" cy="101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44" name="Google Shape;244;p36"/>
          <p:cNvSpPr txBox="1">
            <a:spLocks noGrp="1"/>
          </p:cNvSpPr>
          <p:nvPr>
            <p:ph type="title" idx="4"/>
          </p:nvPr>
        </p:nvSpPr>
        <p:spPr>
          <a:xfrm>
            <a:off x="1002325" y="711175"/>
            <a:ext cx="2517600" cy="9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BIG_NUMBER_1_1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p37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37"/>
          <p:cNvPicPr preferRelativeResize="0"/>
          <p:nvPr/>
        </p:nvPicPr>
        <p:blipFill rotWithShape="1">
          <a:blip r:embed="rId3">
            <a:alphaModFix/>
          </a:blip>
          <a:srcRect r="1545" b="6838"/>
          <a:stretch/>
        </p:blipFill>
        <p:spPr>
          <a:xfrm>
            <a:off x="384887" y="134900"/>
            <a:ext cx="8374226" cy="4873724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37"/>
          <p:cNvSpPr txBox="1">
            <a:spLocks noGrp="1"/>
          </p:cNvSpPr>
          <p:nvPr>
            <p:ph type="title"/>
          </p:nvPr>
        </p:nvSpPr>
        <p:spPr>
          <a:xfrm>
            <a:off x="1761575" y="711175"/>
            <a:ext cx="5620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BIG_NUMBER_1_1_1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Google Shape;250;p38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38"/>
          <p:cNvPicPr preferRelativeResize="0"/>
          <p:nvPr/>
        </p:nvPicPr>
        <p:blipFill rotWithShape="1">
          <a:blip r:embed="rId3">
            <a:alphaModFix/>
          </a:blip>
          <a:srcRect r="1545" b="6838"/>
          <a:stretch/>
        </p:blipFill>
        <p:spPr>
          <a:xfrm>
            <a:off x="384887" y="134900"/>
            <a:ext cx="8374226" cy="4873724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38"/>
          <p:cNvSpPr txBox="1">
            <a:spLocks noGrp="1"/>
          </p:cNvSpPr>
          <p:nvPr>
            <p:ph type="title"/>
          </p:nvPr>
        </p:nvSpPr>
        <p:spPr>
          <a:xfrm>
            <a:off x="2308050" y="711175"/>
            <a:ext cx="4527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p38"/>
          <p:cNvSpPr txBox="1">
            <a:spLocks noGrp="1"/>
          </p:cNvSpPr>
          <p:nvPr>
            <p:ph type="title" idx="2"/>
          </p:nvPr>
        </p:nvSpPr>
        <p:spPr>
          <a:xfrm>
            <a:off x="1664325" y="1787225"/>
            <a:ext cx="19089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54" name="Google Shape;254;p38"/>
          <p:cNvSpPr txBox="1">
            <a:spLocks noGrp="1"/>
          </p:cNvSpPr>
          <p:nvPr>
            <p:ph type="subTitle" idx="1"/>
          </p:nvPr>
        </p:nvSpPr>
        <p:spPr>
          <a:xfrm>
            <a:off x="1664334" y="2148198"/>
            <a:ext cx="1908900" cy="6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55" name="Google Shape;255;p38"/>
          <p:cNvSpPr txBox="1">
            <a:spLocks noGrp="1"/>
          </p:cNvSpPr>
          <p:nvPr>
            <p:ph type="title" idx="3"/>
          </p:nvPr>
        </p:nvSpPr>
        <p:spPr>
          <a:xfrm>
            <a:off x="3817459" y="1787225"/>
            <a:ext cx="19089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56" name="Google Shape;256;p38"/>
          <p:cNvSpPr txBox="1">
            <a:spLocks noGrp="1"/>
          </p:cNvSpPr>
          <p:nvPr>
            <p:ph type="subTitle" idx="4"/>
          </p:nvPr>
        </p:nvSpPr>
        <p:spPr>
          <a:xfrm>
            <a:off x="3817468" y="2148198"/>
            <a:ext cx="1908900" cy="6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57" name="Google Shape;257;p38"/>
          <p:cNvSpPr txBox="1">
            <a:spLocks noGrp="1"/>
          </p:cNvSpPr>
          <p:nvPr>
            <p:ph type="title" idx="5"/>
          </p:nvPr>
        </p:nvSpPr>
        <p:spPr>
          <a:xfrm>
            <a:off x="5970592" y="1787225"/>
            <a:ext cx="19089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58" name="Google Shape;258;p38"/>
          <p:cNvSpPr txBox="1">
            <a:spLocks noGrp="1"/>
          </p:cNvSpPr>
          <p:nvPr>
            <p:ph type="subTitle" idx="6"/>
          </p:nvPr>
        </p:nvSpPr>
        <p:spPr>
          <a:xfrm>
            <a:off x="5970602" y="2148198"/>
            <a:ext cx="1908900" cy="6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59" name="Google Shape;259;p38"/>
          <p:cNvSpPr txBox="1">
            <a:spLocks noGrp="1"/>
          </p:cNvSpPr>
          <p:nvPr>
            <p:ph type="title" idx="7"/>
          </p:nvPr>
        </p:nvSpPr>
        <p:spPr>
          <a:xfrm>
            <a:off x="1664325" y="3201025"/>
            <a:ext cx="19089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60" name="Google Shape;260;p38"/>
          <p:cNvSpPr txBox="1">
            <a:spLocks noGrp="1"/>
          </p:cNvSpPr>
          <p:nvPr>
            <p:ph type="subTitle" idx="8"/>
          </p:nvPr>
        </p:nvSpPr>
        <p:spPr>
          <a:xfrm>
            <a:off x="1664334" y="3561998"/>
            <a:ext cx="1908900" cy="6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61" name="Google Shape;261;p38"/>
          <p:cNvSpPr txBox="1">
            <a:spLocks noGrp="1"/>
          </p:cNvSpPr>
          <p:nvPr>
            <p:ph type="title" idx="9"/>
          </p:nvPr>
        </p:nvSpPr>
        <p:spPr>
          <a:xfrm>
            <a:off x="3817459" y="3201025"/>
            <a:ext cx="19089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62" name="Google Shape;262;p38"/>
          <p:cNvSpPr txBox="1">
            <a:spLocks noGrp="1"/>
          </p:cNvSpPr>
          <p:nvPr>
            <p:ph type="subTitle" idx="13"/>
          </p:nvPr>
        </p:nvSpPr>
        <p:spPr>
          <a:xfrm>
            <a:off x="3817468" y="3561998"/>
            <a:ext cx="1908900" cy="6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63" name="Google Shape;263;p38"/>
          <p:cNvSpPr txBox="1">
            <a:spLocks noGrp="1"/>
          </p:cNvSpPr>
          <p:nvPr>
            <p:ph type="title" idx="14"/>
          </p:nvPr>
        </p:nvSpPr>
        <p:spPr>
          <a:xfrm>
            <a:off x="5970592" y="3201025"/>
            <a:ext cx="19089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64" name="Google Shape;264;p38"/>
          <p:cNvSpPr txBox="1">
            <a:spLocks noGrp="1"/>
          </p:cNvSpPr>
          <p:nvPr>
            <p:ph type="subTitle" idx="15"/>
          </p:nvPr>
        </p:nvSpPr>
        <p:spPr>
          <a:xfrm>
            <a:off x="5970602" y="3561998"/>
            <a:ext cx="1908900" cy="6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 1">
  <p:cSld name="BIG_NUMBER_1_1_1_1"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Google Shape;266;p39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75" y="186275"/>
            <a:ext cx="8632448" cy="4770949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39"/>
          <p:cNvSpPr txBox="1">
            <a:spLocks noGrp="1"/>
          </p:cNvSpPr>
          <p:nvPr>
            <p:ph type="title"/>
          </p:nvPr>
        </p:nvSpPr>
        <p:spPr>
          <a:xfrm>
            <a:off x="1002325" y="711175"/>
            <a:ext cx="3262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69" name="Google Shape;269;p39"/>
          <p:cNvSpPr txBox="1">
            <a:spLocks noGrp="1"/>
          </p:cNvSpPr>
          <p:nvPr>
            <p:ph type="title" idx="2"/>
          </p:nvPr>
        </p:nvSpPr>
        <p:spPr>
          <a:xfrm>
            <a:off x="1782625" y="1406874"/>
            <a:ext cx="1908900" cy="3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70" name="Google Shape;270;p39"/>
          <p:cNvSpPr txBox="1">
            <a:spLocks noGrp="1"/>
          </p:cNvSpPr>
          <p:nvPr>
            <p:ph type="subTitle" idx="1"/>
          </p:nvPr>
        </p:nvSpPr>
        <p:spPr>
          <a:xfrm>
            <a:off x="1782625" y="1719827"/>
            <a:ext cx="1908900" cy="56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1" name="Google Shape;271;p39"/>
          <p:cNvSpPr txBox="1">
            <a:spLocks noGrp="1"/>
          </p:cNvSpPr>
          <p:nvPr>
            <p:ph type="title" idx="3"/>
          </p:nvPr>
        </p:nvSpPr>
        <p:spPr>
          <a:xfrm>
            <a:off x="6120353" y="1406874"/>
            <a:ext cx="1908900" cy="3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72" name="Google Shape;272;p39"/>
          <p:cNvSpPr txBox="1">
            <a:spLocks noGrp="1"/>
          </p:cNvSpPr>
          <p:nvPr>
            <p:ph type="subTitle" idx="4"/>
          </p:nvPr>
        </p:nvSpPr>
        <p:spPr>
          <a:xfrm>
            <a:off x="6120370" y="1719827"/>
            <a:ext cx="1908900" cy="56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3" name="Google Shape;273;p39"/>
          <p:cNvSpPr txBox="1">
            <a:spLocks noGrp="1"/>
          </p:cNvSpPr>
          <p:nvPr>
            <p:ph type="title" idx="5"/>
          </p:nvPr>
        </p:nvSpPr>
        <p:spPr>
          <a:xfrm>
            <a:off x="6120348" y="2473545"/>
            <a:ext cx="1908900" cy="39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74" name="Google Shape;274;p39"/>
          <p:cNvSpPr txBox="1">
            <a:spLocks noGrp="1"/>
          </p:cNvSpPr>
          <p:nvPr>
            <p:ph type="subTitle" idx="6"/>
          </p:nvPr>
        </p:nvSpPr>
        <p:spPr>
          <a:xfrm>
            <a:off x="6120348" y="2787719"/>
            <a:ext cx="1908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5" name="Google Shape;275;p39"/>
          <p:cNvSpPr txBox="1">
            <a:spLocks noGrp="1"/>
          </p:cNvSpPr>
          <p:nvPr>
            <p:ph type="title" idx="7"/>
          </p:nvPr>
        </p:nvSpPr>
        <p:spPr>
          <a:xfrm>
            <a:off x="1782625" y="2473545"/>
            <a:ext cx="1908900" cy="39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76" name="Google Shape;276;p39"/>
          <p:cNvSpPr txBox="1">
            <a:spLocks noGrp="1"/>
          </p:cNvSpPr>
          <p:nvPr>
            <p:ph type="subTitle" idx="8"/>
          </p:nvPr>
        </p:nvSpPr>
        <p:spPr>
          <a:xfrm>
            <a:off x="1782625" y="2787719"/>
            <a:ext cx="1908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7" name="Google Shape;277;p39"/>
          <p:cNvSpPr txBox="1">
            <a:spLocks noGrp="1"/>
          </p:cNvSpPr>
          <p:nvPr>
            <p:ph type="title" idx="9"/>
          </p:nvPr>
        </p:nvSpPr>
        <p:spPr>
          <a:xfrm>
            <a:off x="1782625" y="3540220"/>
            <a:ext cx="1908900" cy="3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78" name="Google Shape;278;p39"/>
          <p:cNvSpPr txBox="1">
            <a:spLocks noGrp="1"/>
          </p:cNvSpPr>
          <p:nvPr>
            <p:ph type="subTitle" idx="13"/>
          </p:nvPr>
        </p:nvSpPr>
        <p:spPr>
          <a:xfrm>
            <a:off x="1782625" y="3854394"/>
            <a:ext cx="1908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9" name="Google Shape;279;p39"/>
          <p:cNvSpPr txBox="1">
            <a:spLocks noGrp="1"/>
          </p:cNvSpPr>
          <p:nvPr>
            <p:ph type="title" idx="14"/>
          </p:nvPr>
        </p:nvSpPr>
        <p:spPr>
          <a:xfrm>
            <a:off x="6120374" y="3540220"/>
            <a:ext cx="1908900" cy="3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80" name="Google Shape;280;p39"/>
          <p:cNvSpPr txBox="1">
            <a:spLocks noGrp="1"/>
          </p:cNvSpPr>
          <p:nvPr>
            <p:ph type="subTitle" idx="15"/>
          </p:nvPr>
        </p:nvSpPr>
        <p:spPr>
          <a:xfrm>
            <a:off x="6120374" y="3854394"/>
            <a:ext cx="1908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SECTION_TITLE_AND_DESCRIPTION_1_1_3"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Google Shape;282;p40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25" y="201113"/>
            <a:ext cx="8635149" cy="4741275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40"/>
          <p:cNvSpPr txBox="1">
            <a:spLocks noGrp="1"/>
          </p:cNvSpPr>
          <p:nvPr>
            <p:ph type="title"/>
          </p:nvPr>
        </p:nvSpPr>
        <p:spPr>
          <a:xfrm>
            <a:off x="1041650" y="1003422"/>
            <a:ext cx="2802600" cy="7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285" name="Google Shape;285;p40"/>
          <p:cNvSpPr txBox="1">
            <a:spLocks noGrp="1"/>
          </p:cNvSpPr>
          <p:nvPr>
            <p:ph type="subTitle" idx="1"/>
          </p:nvPr>
        </p:nvSpPr>
        <p:spPr>
          <a:xfrm>
            <a:off x="1058450" y="1757352"/>
            <a:ext cx="2769000" cy="137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pic>
        <p:nvPicPr>
          <p:cNvPr id="286" name="Google Shape;286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405240">
            <a:off x="6284102" y="2385388"/>
            <a:ext cx="1961516" cy="2293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417625">
            <a:off x="4378962" y="1324630"/>
            <a:ext cx="2803901" cy="2815133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40"/>
          <p:cNvSpPr txBox="1"/>
          <p:nvPr/>
        </p:nvSpPr>
        <p:spPr>
          <a:xfrm rot="420963">
            <a:off x="4549033" y="2333911"/>
            <a:ext cx="2308687" cy="1497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CREDITS: This presentation template was created by </a:t>
            </a:r>
            <a:r>
              <a:rPr lang="en" sz="1200">
                <a:solidFill>
                  <a:schemeClr val="dk2"/>
                </a:solidFill>
                <a:uFill>
                  <a:noFill/>
                </a:uFill>
                <a:latin typeface="Roboto Mono"/>
                <a:ea typeface="Roboto Mono"/>
                <a:cs typeface="Roboto Mono"/>
                <a:sym typeface="Roboto Mon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, including icons by </a:t>
            </a:r>
            <a:r>
              <a:rPr lang="en" sz="1200">
                <a:solidFill>
                  <a:schemeClr val="dk2"/>
                </a:solidFill>
                <a:uFill>
                  <a:noFill/>
                </a:uFill>
                <a:latin typeface="Roboto Mono"/>
                <a:ea typeface="Roboto Mono"/>
                <a:cs typeface="Roboto Mono"/>
                <a:sym typeface="Roboto Mono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, and infographics &amp; images by </a:t>
            </a:r>
            <a:r>
              <a:rPr lang="en" sz="1200">
                <a:solidFill>
                  <a:schemeClr val="dk2"/>
                </a:solidFill>
                <a:uFill>
                  <a:noFill/>
                </a:uFill>
                <a:latin typeface="Roboto Mono"/>
                <a:ea typeface="Roboto Mono"/>
                <a:cs typeface="Roboto Mono"/>
                <a:sym typeface="Roboto Mono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. </a:t>
            </a:r>
            <a:endParaRPr sz="12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endParaRPr sz="12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5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25" y="201113"/>
            <a:ext cx="8635149" cy="4741275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1002325" y="711181"/>
            <a:ext cx="240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43763" y="1551725"/>
            <a:ext cx="3593400" cy="2822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2"/>
          </p:nvPr>
        </p:nvSpPr>
        <p:spPr>
          <a:xfrm>
            <a:off x="4954771" y="1551725"/>
            <a:ext cx="3593400" cy="2822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 u="sng">
                <a:solidFill>
                  <a:schemeClr val="dk2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"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Google Shape;290;p41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randomBar dir="vert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APTION_ONLY_1_1"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Google Shape;292;p42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75" y="186275"/>
            <a:ext cx="8632448" cy="4770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randomBar dir="vert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SECTION_TITLE_AND_DESCRIPTION_1_1_3_1"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Google Shape;295;p43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25" y="201113"/>
            <a:ext cx="8635149" cy="474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randomBar dir="vert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IG_NUMBER_1_1_2"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Google Shape;298;p44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44"/>
          <p:cNvPicPr preferRelativeResize="0"/>
          <p:nvPr/>
        </p:nvPicPr>
        <p:blipFill rotWithShape="1">
          <a:blip r:embed="rId3">
            <a:alphaModFix/>
          </a:blip>
          <a:srcRect r="1545" b="6838"/>
          <a:stretch/>
        </p:blipFill>
        <p:spPr>
          <a:xfrm>
            <a:off x="384887" y="134900"/>
            <a:ext cx="8374226" cy="4873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randomBar dir="vert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Bar dir="vert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CUSTOM"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47"/>
          <p:cNvSpPr txBox="1">
            <a:spLocks noGrp="1"/>
          </p:cNvSpPr>
          <p:nvPr>
            <p:ph type="title"/>
          </p:nvPr>
        </p:nvSpPr>
        <p:spPr>
          <a:xfrm>
            <a:off x="1048350" y="323850"/>
            <a:ext cx="70473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6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25" y="201113"/>
            <a:ext cx="8635149" cy="474127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1002325" y="711175"/>
            <a:ext cx="3273900" cy="8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7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38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25" y="201113"/>
            <a:ext cx="8635149" cy="474127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996375" y="1900525"/>
            <a:ext cx="2901600" cy="227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marL="914400" lvl="1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2pPr>
            <a:lvl3pPr marL="1371600" lvl="2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3pPr>
            <a:lvl4pPr marL="1828800" lvl="3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4pPr>
            <a:lvl5pPr marL="2286000" lvl="4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5pPr>
            <a:lvl6pPr marL="2743200" lvl="5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6pPr>
            <a:lvl7pPr marL="3200400" lvl="6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7pPr>
            <a:lvl8pPr marL="3657600" lvl="7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8pPr>
            <a:lvl9pPr marL="4114800" lvl="8" indent="-3302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1002325" y="711181"/>
            <a:ext cx="240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>
            <a:spLocks noGrp="1"/>
          </p:cNvSpPr>
          <p:nvPr>
            <p:ph type="pic" idx="2"/>
          </p:nvPr>
        </p:nvSpPr>
        <p:spPr>
          <a:xfrm>
            <a:off x="-55500" y="0"/>
            <a:ext cx="9255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 rot="-877333" flipH="1">
            <a:off x="641615" y="1013164"/>
            <a:ext cx="2155721" cy="15108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 b="0"/>
            </a:lvl1pPr>
            <a:lvl2pPr lvl="1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9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75" y="186275"/>
            <a:ext cx="8632448" cy="4770949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9"/>
          <p:cNvSpPr txBox="1">
            <a:spLocks noGrp="1"/>
          </p:cNvSpPr>
          <p:nvPr>
            <p:ph type="subTitle" idx="1"/>
          </p:nvPr>
        </p:nvSpPr>
        <p:spPr>
          <a:xfrm>
            <a:off x="1629950" y="3828100"/>
            <a:ext cx="2332500" cy="69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oncert One"/>
              <a:buNone/>
              <a:defRPr sz="1600">
                <a:latin typeface="Concert One"/>
                <a:ea typeface="Concert One"/>
                <a:cs typeface="Concert One"/>
                <a:sym typeface="Concert One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body" idx="2"/>
          </p:nvPr>
        </p:nvSpPr>
        <p:spPr>
          <a:xfrm>
            <a:off x="5044725" y="539500"/>
            <a:ext cx="3224400" cy="406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title"/>
          </p:nvPr>
        </p:nvSpPr>
        <p:spPr>
          <a:xfrm>
            <a:off x="1002325" y="711181"/>
            <a:ext cx="240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0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75" y="186275"/>
            <a:ext cx="8632448" cy="4770949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0"/>
          <p:cNvSpPr txBox="1">
            <a:spLocks noGrp="1"/>
          </p:cNvSpPr>
          <p:nvPr>
            <p:ph type="title"/>
          </p:nvPr>
        </p:nvSpPr>
        <p:spPr>
          <a:xfrm>
            <a:off x="1002325" y="711173"/>
            <a:ext cx="2403900" cy="138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Concert One"/>
              <a:buNone/>
              <a:defRPr sz="2800" b="1">
                <a:solidFill>
                  <a:schemeClr val="accent2"/>
                </a:solidFill>
                <a:latin typeface="Concert One"/>
                <a:ea typeface="Concert One"/>
                <a:cs typeface="Concert One"/>
                <a:sym typeface="Concert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24900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Roboto Mono Medium"/>
              <a:buChar char="●"/>
              <a:defRPr sz="1800">
                <a:solidFill>
                  <a:schemeClr val="accent2"/>
                </a:solidFill>
                <a:latin typeface="Roboto Mono Medium"/>
                <a:ea typeface="Roboto Mono Medium"/>
                <a:cs typeface="Roboto Mono Medium"/>
                <a:sym typeface="Roboto Mono Medium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 Mono Medium"/>
              <a:buChar char="○"/>
              <a:defRPr>
                <a:solidFill>
                  <a:schemeClr val="accent2"/>
                </a:solidFill>
                <a:latin typeface="Roboto Mono Medium"/>
                <a:ea typeface="Roboto Mono Medium"/>
                <a:cs typeface="Roboto Mono Medium"/>
                <a:sym typeface="Roboto Mono Medium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 Mono Medium"/>
              <a:buChar char="■"/>
              <a:defRPr>
                <a:solidFill>
                  <a:schemeClr val="accent2"/>
                </a:solidFill>
                <a:latin typeface="Roboto Mono Medium"/>
                <a:ea typeface="Roboto Mono Medium"/>
                <a:cs typeface="Roboto Mono Medium"/>
                <a:sym typeface="Roboto Mono Medium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 Mono Medium"/>
              <a:buChar char="●"/>
              <a:defRPr>
                <a:solidFill>
                  <a:schemeClr val="accent2"/>
                </a:solidFill>
                <a:latin typeface="Roboto Mono Medium"/>
                <a:ea typeface="Roboto Mono Medium"/>
                <a:cs typeface="Roboto Mono Medium"/>
                <a:sym typeface="Roboto Mono Medium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 Mono Medium"/>
              <a:buChar char="○"/>
              <a:defRPr>
                <a:solidFill>
                  <a:schemeClr val="accent2"/>
                </a:solidFill>
                <a:latin typeface="Roboto Mono Medium"/>
                <a:ea typeface="Roboto Mono Medium"/>
                <a:cs typeface="Roboto Mono Medium"/>
                <a:sym typeface="Roboto Mono Medium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 Mono Medium"/>
              <a:buChar char="■"/>
              <a:defRPr>
                <a:solidFill>
                  <a:schemeClr val="accent2"/>
                </a:solidFill>
                <a:latin typeface="Roboto Mono Medium"/>
                <a:ea typeface="Roboto Mono Medium"/>
                <a:cs typeface="Roboto Mono Medium"/>
                <a:sym typeface="Roboto Mono Medium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 Mono Medium"/>
              <a:buChar char="●"/>
              <a:defRPr>
                <a:solidFill>
                  <a:schemeClr val="accent2"/>
                </a:solidFill>
                <a:latin typeface="Roboto Mono Medium"/>
                <a:ea typeface="Roboto Mono Medium"/>
                <a:cs typeface="Roboto Mono Medium"/>
                <a:sym typeface="Roboto Mono Medium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 Mono Medium"/>
              <a:buChar char="○"/>
              <a:defRPr>
                <a:solidFill>
                  <a:schemeClr val="accent2"/>
                </a:solidFill>
                <a:latin typeface="Roboto Mono Medium"/>
                <a:ea typeface="Roboto Mono Medium"/>
                <a:cs typeface="Roboto Mono Medium"/>
                <a:sym typeface="Roboto Mono Medium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Font typeface="Roboto Mono Medium"/>
              <a:buChar char="■"/>
              <a:defRPr>
                <a:solidFill>
                  <a:schemeClr val="accent2"/>
                </a:solidFill>
                <a:latin typeface="Roboto Mono Medium"/>
                <a:ea typeface="Roboto Mono Medium"/>
                <a:cs typeface="Roboto Mono Medium"/>
                <a:sym typeface="Roboto Mono Medium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</p:sldLayoutIdLst>
  <p:transition spd="slow">
    <p:randomBar dir="vert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5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302" name="Google Shape;302;p45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ransition spd="slow">
    <p:randomBar dir="vert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8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308" name="Google Shape;308;p48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3" r:id="rId1"/>
  </p:sldLayoutIdLst>
  <p:transition spd="slow">
    <p:randomBar dir="vert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tm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50"/>
          <p:cNvSpPr txBox="1">
            <a:spLocks noGrp="1"/>
          </p:cNvSpPr>
          <p:nvPr>
            <p:ph type="ctrTitle"/>
          </p:nvPr>
        </p:nvSpPr>
        <p:spPr>
          <a:xfrm>
            <a:off x="1532100" y="1728422"/>
            <a:ext cx="5877353" cy="199508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dirty="0"/>
              <a:t>Riesgo financiero y s&amp;p500</a:t>
            </a:r>
            <a:endParaRPr dirty="0">
              <a:solidFill>
                <a:schemeClr val="accent2"/>
              </a:solidFill>
            </a:endParaRPr>
          </a:p>
        </p:txBody>
      </p:sp>
      <p:sp>
        <p:nvSpPr>
          <p:cNvPr id="315" name="Google Shape;315;p50"/>
          <p:cNvSpPr txBox="1">
            <a:spLocks noGrp="1"/>
          </p:cNvSpPr>
          <p:nvPr>
            <p:ph type="subTitle" idx="1"/>
          </p:nvPr>
        </p:nvSpPr>
        <p:spPr>
          <a:xfrm>
            <a:off x="1672763" y="3769325"/>
            <a:ext cx="14271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dirty="0" err="1"/>
              <a:t>Adeline</a:t>
            </a:r>
            <a:r>
              <a:rPr lang="es-US" dirty="0"/>
              <a:t> </a:t>
            </a:r>
            <a:r>
              <a:rPr lang="es-US" dirty="0" err="1"/>
              <a:t>Miros</a:t>
            </a:r>
            <a:r>
              <a:rPr lang="es-US" dirty="0"/>
              <a:t> Herrera</a:t>
            </a:r>
            <a:endParaRPr b="0" dirty="0"/>
          </a:p>
        </p:txBody>
      </p:sp>
      <p:sp>
        <p:nvSpPr>
          <p:cNvPr id="316" name="Google Shape;316;p50"/>
          <p:cNvSpPr/>
          <p:nvPr/>
        </p:nvSpPr>
        <p:spPr>
          <a:xfrm>
            <a:off x="2574212" y="1712547"/>
            <a:ext cx="617075" cy="15875"/>
          </a:xfrm>
          <a:custGeom>
            <a:avLst/>
            <a:gdLst/>
            <a:ahLst/>
            <a:cxnLst/>
            <a:rect l="l" t="t" r="r" b="b"/>
            <a:pathLst>
              <a:path w="24683" h="635" extrusionOk="0">
                <a:moveTo>
                  <a:pt x="0" y="635"/>
                </a:moveTo>
                <a:cubicBezTo>
                  <a:pt x="8115" y="-719"/>
                  <a:pt x="16455" y="635"/>
                  <a:pt x="24683" y="635"/>
                </a:cubicBez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317" name="Google Shape;317;p50"/>
          <p:cNvSpPr/>
          <p:nvPr/>
        </p:nvSpPr>
        <p:spPr>
          <a:xfrm>
            <a:off x="5925525" y="3211151"/>
            <a:ext cx="613650" cy="13775"/>
          </a:xfrm>
          <a:custGeom>
            <a:avLst/>
            <a:gdLst/>
            <a:ahLst/>
            <a:cxnLst/>
            <a:rect l="l" t="t" r="r" b="b"/>
            <a:pathLst>
              <a:path w="24546" h="551" extrusionOk="0">
                <a:moveTo>
                  <a:pt x="0" y="551"/>
                </a:moveTo>
                <a:cubicBezTo>
                  <a:pt x="8133" y="-353"/>
                  <a:pt x="16363" y="137"/>
                  <a:pt x="24546" y="137"/>
                </a:cubicBez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318" name="Google Shape;318;p50"/>
          <p:cNvSpPr/>
          <p:nvPr/>
        </p:nvSpPr>
        <p:spPr>
          <a:xfrm>
            <a:off x="1889900" y="4413504"/>
            <a:ext cx="992850" cy="102600"/>
          </a:xfrm>
          <a:custGeom>
            <a:avLst/>
            <a:gdLst/>
            <a:ahLst/>
            <a:cxnLst/>
            <a:rect l="l" t="t" r="r" b="b"/>
            <a:pathLst>
              <a:path w="39714" h="4104" extrusionOk="0">
                <a:moveTo>
                  <a:pt x="0" y="4104"/>
                </a:moveTo>
                <a:cubicBezTo>
                  <a:pt x="11382" y="-2730"/>
                  <a:pt x="26437" y="1070"/>
                  <a:pt x="39714" y="1070"/>
                </a:cubicBezTo>
              </a:path>
            </a:pathLst>
          </a:cu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s-MX"/>
          </a:p>
        </p:txBody>
      </p:sp>
      <p:pic>
        <p:nvPicPr>
          <p:cNvPr id="319" name="Google Shape;319;p50"/>
          <p:cNvPicPr preferRelativeResize="0"/>
          <p:nvPr/>
        </p:nvPicPr>
        <p:blipFill rotWithShape="1">
          <a:blip r:embed="rId3">
            <a:alphaModFix/>
          </a:blip>
          <a:srcRect t="16970" r="8892" b="21025"/>
          <a:stretch/>
        </p:blipFill>
        <p:spPr>
          <a:xfrm>
            <a:off x="6539175" y="3603223"/>
            <a:ext cx="2036850" cy="810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50"/>
          <p:cNvPicPr preferRelativeResize="0"/>
          <p:nvPr/>
        </p:nvPicPr>
        <p:blipFill rotWithShape="1">
          <a:blip r:embed="rId4">
            <a:alphaModFix/>
          </a:blip>
          <a:srcRect t="16734" r="8892" b="18300"/>
          <a:stretch/>
        </p:blipFill>
        <p:spPr>
          <a:xfrm>
            <a:off x="6539175" y="3055100"/>
            <a:ext cx="2036850" cy="8460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Google Shape;978;p88"/>
          <p:cNvSpPr txBox="1">
            <a:spLocks noGrp="1"/>
          </p:cNvSpPr>
          <p:nvPr>
            <p:ph type="title"/>
          </p:nvPr>
        </p:nvSpPr>
        <p:spPr>
          <a:xfrm>
            <a:off x="2426100" y="1386676"/>
            <a:ext cx="4291800" cy="247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dirty="0"/>
              <a:t>Gracias!</a:t>
            </a:r>
            <a:endParaRPr dirty="0"/>
          </a:p>
        </p:txBody>
      </p:sp>
      <p:pic>
        <p:nvPicPr>
          <p:cNvPr id="979" name="Google Shape;979;p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77675" y="3863182"/>
            <a:ext cx="2481200" cy="44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0" name="Google Shape;980;p8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8100000">
            <a:off x="5808082" y="1187449"/>
            <a:ext cx="633085" cy="417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1" name="Google Shape;981;p8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87700" y="3186978"/>
            <a:ext cx="621600" cy="67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2" name="Google Shape;982;p88"/>
          <p:cNvPicPr preferRelativeResize="0"/>
          <p:nvPr/>
        </p:nvPicPr>
        <p:blipFill rotWithShape="1">
          <a:blip r:embed="rId6">
            <a:alphaModFix/>
          </a:blip>
          <a:srcRect t="16970" r="8892" b="21025"/>
          <a:stretch/>
        </p:blipFill>
        <p:spPr>
          <a:xfrm rot="10800000">
            <a:off x="1002325" y="3226875"/>
            <a:ext cx="2036850" cy="810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01DD4444-B722-780F-421A-87DB837ADA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66738" y="2401129"/>
            <a:ext cx="4372204" cy="1747090"/>
          </a:xfrm>
        </p:spPr>
        <p:txBody>
          <a:bodyPr/>
          <a:lstStyle/>
          <a:p>
            <a:pPr algn="just"/>
            <a:r>
              <a:rPr lang="es-US" sz="1400" dirty="0"/>
              <a:t>El riesgo financiero hace referencia a la incertidumbre producida en el rendimiento de una inversión, debida a los cambios producidos en el sector en el que se opera, a la imposibilidad de devolución del capital por una de las partes y a la inestabilidad de los mercados financieros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0C0F1584-6E66-C891-DCB3-5B70A91F7251}"/>
              </a:ext>
            </a:extLst>
          </p:cNvPr>
          <p:cNvSpPr>
            <a:spLocks noGrp="1"/>
          </p:cNvSpPr>
          <p:nvPr>
            <p:ph type="title" idx="2"/>
          </p:nvPr>
        </p:nvSpPr>
        <p:spPr>
          <a:xfrm>
            <a:off x="1309028" y="1174869"/>
            <a:ext cx="6525943" cy="861599"/>
          </a:xfrm>
        </p:spPr>
        <p:txBody>
          <a:bodyPr/>
          <a:lstStyle/>
          <a:p>
            <a:r>
              <a:rPr lang="es-US" dirty="0"/>
              <a:t>¿Qué es riesgo financiero?</a:t>
            </a:r>
          </a:p>
        </p:txBody>
      </p:sp>
    </p:spTree>
    <p:extLst>
      <p:ext uri="{BB962C8B-B14F-4D97-AF65-F5344CB8AC3E}">
        <p14:creationId xmlns:p14="http://schemas.microsoft.com/office/powerpoint/2010/main" val="26582875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5">
            <a:extLst>
              <a:ext uri="{FF2B5EF4-FFF2-40B4-BE49-F238E27FC236}">
                <a16:creationId xmlns:a16="http://schemas.microsoft.com/office/drawing/2014/main" id="{2DD79EBF-0EA0-A6CA-8856-5272AB41C2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352" y="1278940"/>
            <a:ext cx="4595295" cy="258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59440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51"/>
          <p:cNvSpPr txBox="1">
            <a:spLocks noGrp="1"/>
          </p:cNvSpPr>
          <p:nvPr>
            <p:ph type="title"/>
          </p:nvPr>
        </p:nvSpPr>
        <p:spPr>
          <a:xfrm>
            <a:off x="1836900" y="460310"/>
            <a:ext cx="5470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US" dirty="0"/>
              <a:t>¿Qué es el S&amp;P 500?</a:t>
            </a:r>
            <a:endParaRPr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6FCAF93-B9B2-682E-AB12-529E29A3F0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49225" indent="0">
              <a:buNone/>
            </a:pPr>
            <a:r>
              <a:rPr lang="es-US" dirty="0"/>
              <a:t>Su origen se remonta al año 1957 y se le considera un indicador fundamental del desempeño del mercado de valores estadounidense. Además, numerosos expertos lo ven como un “barómetro” de la economía de Estados Unidos.</a:t>
            </a:r>
          </a:p>
          <a:p>
            <a:pPr marL="149225" indent="0">
              <a:buNone/>
            </a:pPr>
            <a:endParaRPr lang="es-US" dirty="0"/>
          </a:p>
          <a:p>
            <a:pPr marL="149225" indent="0">
              <a:buNone/>
            </a:pPr>
            <a:r>
              <a:rPr lang="es-US" dirty="0"/>
              <a:t>Lo primordial que debes tener en cuenta es que el S&amp;P 500 es un índice bursátil que monitorea las acciones de las 500 compañías más importantes que se negocian en la Bolsa de Val</a:t>
            </a:r>
          </a:p>
          <a:p>
            <a:pPr marL="149225" indent="0">
              <a:buNone/>
            </a:pPr>
            <a:r>
              <a:rPr lang="es-US" dirty="0"/>
              <a:t>ores de Nueva York (NYSE o NASDAQ).</a:t>
            </a:r>
          </a:p>
        </p:txBody>
      </p:sp>
      <p:pic>
        <p:nvPicPr>
          <p:cNvPr id="4" name="Imagen 4">
            <a:extLst>
              <a:ext uri="{FF2B5EF4-FFF2-40B4-BE49-F238E27FC236}">
                <a16:creationId xmlns:a16="http://schemas.microsoft.com/office/drawing/2014/main" id="{81A5849A-9FD6-4AC7-69DC-9ECE280E0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5904" y="2930592"/>
            <a:ext cx="3072191" cy="1534233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" name="Google Shape;366;p54"/>
          <p:cNvPicPr preferRelativeResize="0"/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 rot="6023610" flipH="1">
            <a:off x="4339125" y="2579166"/>
            <a:ext cx="1579416" cy="7164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2">
            <a:extLst>
              <a:ext uri="{FF2B5EF4-FFF2-40B4-BE49-F238E27FC236}">
                <a16:creationId xmlns:a16="http://schemas.microsoft.com/office/drawing/2014/main" id="{5820247D-56A0-2EE4-5FDD-CC1EDD46453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623646" y="1498643"/>
            <a:ext cx="2633501" cy="1755667"/>
          </a:xfrm>
          <a:prstGeom prst="rect">
            <a:avLst/>
          </a:prstGeom>
        </p:spPr>
      </p:pic>
      <p:sp>
        <p:nvSpPr>
          <p:cNvPr id="8" name="Google Shape;362;p54">
            <a:extLst>
              <a:ext uri="{FF2B5EF4-FFF2-40B4-BE49-F238E27FC236}">
                <a16:creationId xmlns:a16="http://schemas.microsoft.com/office/drawing/2014/main" id="{FAFD1461-E958-1DA5-F662-D7406E5BB9D5}"/>
              </a:ext>
            </a:extLst>
          </p:cNvPr>
          <p:cNvSpPr/>
          <p:nvPr/>
        </p:nvSpPr>
        <p:spPr>
          <a:xfrm rot="3764692">
            <a:off x="5443673" y="2984191"/>
            <a:ext cx="869515" cy="319102"/>
          </a:xfrm>
          <a:custGeom>
            <a:avLst/>
            <a:gdLst/>
            <a:ahLst/>
            <a:cxnLst/>
            <a:rect l="l" t="t" r="r" b="b"/>
            <a:pathLst>
              <a:path w="44052" h="25961" extrusionOk="0">
                <a:moveTo>
                  <a:pt x="0" y="15402"/>
                </a:moveTo>
                <a:lnTo>
                  <a:pt x="40035" y="0"/>
                </a:lnTo>
                <a:cubicBezTo>
                  <a:pt x="40035" y="0"/>
                  <a:pt x="39175" y="1442"/>
                  <a:pt x="39491" y="2221"/>
                </a:cubicBezTo>
                <a:cubicBezTo>
                  <a:pt x="39806" y="2993"/>
                  <a:pt x="41434" y="3418"/>
                  <a:pt x="41434" y="3418"/>
                </a:cubicBezTo>
                <a:cubicBezTo>
                  <a:pt x="41434" y="3418"/>
                  <a:pt x="40574" y="5040"/>
                  <a:pt x="41047" y="5753"/>
                </a:cubicBezTo>
                <a:cubicBezTo>
                  <a:pt x="41521" y="6466"/>
                  <a:pt x="42609" y="7168"/>
                  <a:pt x="42609" y="7168"/>
                </a:cubicBezTo>
                <a:cubicBezTo>
                  <a:pt x="42609" y="7168"/>
                  <a:pt x="41510" y="9791"/>
                  <a:pt x="44051" y="10684"/>
                </a:cubicBezTo>
                <a:lnTo>
                  <a:pt x="4327" y="25960"/>
                </a:lnTo>
                <a:cubicBezTo>
                  <a:pt x="4327" y="25960"/>
                  <a:pt x="4958" y="24252"/>
                  <a:pt x="4703" y="23631"/>
                </a:cubicBezTo>
                <a:cubicBezTo>
                  <a:pt x="4447" y="23011"/>
                  <a:pt x="2885" y="22439"/>
                  <a:pt x="2885" y="22439"/>
                </a:cubicBezTo>
                <a:cubicBezTo>
                  <a:pt x="2885" y="22439"/>
                  <a:pt x="3767" y="20752"/>
                  <a:pt x="3380" y="19816"/>
                </a:cubicBezTo>
                <a:cubicBezTo>
                  <a:pt x="2999" y="18885"/>
                  <a:pt x="1524" y="18526"/>
                  <a:pt x="1524" y="18526"/>
                </a:cubicBezTo>
                <a:cubicBezTo>
                  <a:pt x="1524" y="18526"/>
                  <a:pt x="2237" y="17514"/>
                  <a:pt x="1873" y="16638"/>
                </a:cubicBezTo>
                <a:cubicBezTo>
                  <a:pt x="1513" y="15761"/>
                  <a:pt x="0" y="15402"/>
                  <a:pt x="0" y="15402"/>
                </a:cubicBezTo>
                <a:close/>
              </a:path>
            </a:pathLst>
          </a:custGeom>
          <a:solidFill>
            <a:schemeClr val="dk1">
              <a:alpha val="26789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DA72BA3-739E-1C6E-6571-0C57CC60B1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7777" y="1325743"/>
            <a:ext cx="4240783" cy="3240042"/>
          </a:xfrm>
        </p:spPr>
        <p:txBody>
          <a:bodyPr/>
          <a:lstStyle/>
          <a:p>
            <a:pPr marL="127000" indent="0" algn="just">
              <a:buNone/>
            </a:pPr>
            <a:r>
              <a:rPr lang="es-US" sz="1200" dirty="0"/>
              <a:t>Invertir en este índice goza de buena reputación y resulta beneficioso debido a que históricamente ha proporcionado rendimientos sólidos a largo plazo. Además, al seguir a las empresas más grandes y establecidas en Estados Unidos, es menos volátil en comparación con otros índices bursátiles.</a:t>
            </a:r>
          </a:p>
          <a:p>
            <a:pPr algn="just"/>
            <a:endParaRPr lang="es-US" sz="1200" dirty="0"/>
          </a:p>
          <a:p>
            <a:pPr marL="127000" indent="0" algn="just">
              <a:buNone/>
            </a:pPr>
            <a:r>
              <a:rPr lang="es-US" sz="1200" dirty="0"/>
              <a:t>Otro aspecto que lo convierte en una opción ventajosa es que no requiere un alto nivel de conocimiento técnico o experiencia en inversión. No es necesario ser un experto en economía y finanzas ni contar con experiencia previa, lo que lo hace accesible para una amplia gama de inversionistas.</a:t>
            </a:r>
          </a:p>
        </p:txBody>
      </p:sp>
      <p:sp>
        <p:nvSpPr>
          <p:cNvPr id="9" name="Google Shape;364;p54">
            <a:extLst>
              <a:ext uri="{FF2B5EF4-FFF2-40B4-BE49-F238E27FC236}">
                <a16:creationId xmlns:a16="http://schemas.microsoft.com/office/drawing/2014/main" id="{D5F9BD6B-AB12-F382-084C-DD5DAAC489B3}"/>
              </a:ext>
            </a:extLst>
          </p:cNvPr>
          <p:cNvSpPr/>
          <p:nvPr/>
        </p:nvSpPr>
        <p:spPr>
          <a:xfrm rot="-2148808">
            <a:off x="5380544" y="1489983"/>
            <a:ext cx="647414" cy="266322"/>
          </a:xfrm>
          <a:custGeom>
            <a:avLst/>
            <a:gdLst/>
            <a:ahLst/>
            <a:cxnLst/>
            <a:rect l="l" t="t" r="r" b="b"/>
            <a:pathLst>
              <a:path w="36226" h="14902" extrusionOk="0">
                <a:moveTo>
                  <a:pt x="991" y="1"/>
                </a:moveTo>
                <a:lnTo>
                  <a:pt x="36226" y="3565"/>
                </a:lnTo>
                <a:cubicBezTo>
                  <a:pt x="36226" y="3565"/>
                  <a:pt x="34800" y="4452"/>
                  <a:pt x="34729" y="5291"/>
                </a:cubicBezTo>
                <a:cubicBezTo>
                  <a:pt x="34658" y="6123"/>
                  <a:pt x="35905" y="7244"/>
                  <a:pt x="35905" y="7244"/>
                </a:cubicBezTo>
                <a:cubicBezTo>
                  <a:pt x="35905" y="7244"/>
                  <a:pt x="34397" y="8289"/>
                  <a:pt x="34495" y="9138"/>
                </a:cubicBezTo>
                <a:cubicBezTo>
                  <a:pt x="34588" y="9993"/>
                  <a:pt x="35230" y="11114"/>
                  <a:pt x="35230" y="11114"/>
                </a:cubicBezTo>
                <a:cubicBezTo>
                  <a:pt x="35230" y="11114"/>
                  <a:pt x="33053" y="12943"/>
                  <a:pt x="34903" y="14902"/>
                </a:cubicBezTo>
                <a:lnTo>
                  <a:pt x="1" y="11364"/>
                </a:lnTo>
                <a:cubicBezTo>
                  <a:pt x="1" y="11364"/>
                  <a:pt x="1345" y="10134"/>
                  <a:pt x="1400" y="9465"/>
                </a:cubicBezTo>
                <a:cubicBezTo>
                  <a:pt x="1460" y="8801"/>
                  <a:pt x="333" y="7576"/>
                  <a:pt x="333" y="7576"/>
                </a:cubicBezTo>
                <a:cubicBezTo>
                  <a:pt x="333" y="7576"/>
                  <a:pt x="1884" y="6477"/>
                  <a:pt x="1977" y="5476"/>
                </a:cubicBezTo>
                <a:cubicBezTo>
                  <a:pt x="2064" y="4469"/>
                  <a:pt x="915" y="3473"/>
                  <a:pt x="915" y="3473"/>
                </a:cubicBezTo>
                <a:cubicBezTo>
                  <a:pt x="915" y="3473"/>
                  <a:pt x="2015" y="2901"/>
                  <a:pt x="2091" y="1954"/>
                </a:cubicBezTo>
                <a:cubicBezTo>
                  <a:pt x="2172" y="1007"/>
                  <a:pt x="991" y="1"/>
                  <a:pt x="991" y="1"/>
                </a:cubicBezTo>
                <a:close/>
              </a:path>
            </a:pathLst>
          </a:custGeom>
          <a:solidFill>
            <a:schemeClr val="dk1">
              <a:alpha val="26789"/>
            </a:schemeClr>
          </a:solidFill>
          <a:ln>
            <a:noFill/>
          </a:ln>
          <a:effectLst>
            <a:outerShdw blurRad="57150" dist="19050" dir="5400000" algn="bl" rotWithShape="0">
              <a:srgbClr val="000000">
                <a:alpha val="3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</p:txBody>
      </p:sp>
      <p:sp>
        <p:nvSpPr>
          <p:cNvPr id="11" name="Google Shape;365;p54">
            <a:extLst>
              <a:ext uri="{FF2B5EF4-FFF2-40B4-BE49-F238E27FC236}">
                <a16:creationId xmlns:a16="http://schemas.microsoft.com/office/drawing/2014/main" id="{6C9DC2E8-178C-03D6-5845-9D4F676F72DD}"/>
              </a:ext>
            </a:extLst>
          </p:cNvPr>
          <p:cNvSpPr/>
          <p:nvPr/>
        </p:nvSpPr>
        <p:spPr>
          <a:xfrm>
            <a:off x="7853511" y="1325743"/>
            <a:ext cx="504629" cy="656495"/>
          </a:xfrm>
          <a:custGeom>
            <a:avLst/>
            <a:gdLst/>
            <a:ahLst/>
            <a:cxnLst/>
            <a:rect l="l" t="t" r="r" b="b"/>
            <a:pathLst>
              <a:path w="28231" h="36727" extrusionOk="0">
                <a:moveTo>
                  <a:pt x="9835" y="1"/>
                </a:moveTo>
                <a:cubicBezTo>
                  <a:pt x="9835" y="1"/>
                  <a:pt x="9694" y="1552"/>
                  <a:pt x="8877" y="2031"/>
                </a:cubicBezTo>
                <a:cubicBezTo>
                  <a:pt x="8631" y="2175"/>
                  <a:pt x="8359" y="2226"/>
                  <a:pt x="8099" y="2226"/>
                </a:cubicBezTo>
                <a:cubicBezTo>
                  <a:pt x="7495" y="2226"/>
                  <a:pt x="6956" y="1955"/>
                  <a:pt x="6956" y="1955"/>
                </a:cubicBezTo>
                <a:cubicBezTo>
                  <a:pt x="6956" y="1955"/>
                  <a:pt x="6815" y="3468"/>
                  <a:pt x="5944" y="3979"/>
                </a:cubicBezTo>
                <a:cubicBezTo>
                  <a:pt x="5694" y="4127"/>
                  <a:pt x="5367" y="4179"/>
                  <a:pt x="5027" y="4179"/>
                </a:cubicBezTo>
                <a:cubicBezTo>
                  <a:pt x="4189" y="4179"/>
                  <a:pt x="3277" y="3860"/>
                  <a:pt x="3277" y="3860"/>
                </a:cubicBezTo>
                <a:cubicBezTo>
                  <a:pt x="3277" y="3860"/>
                  <a:pt x="2940" y="5492"/>
                  <a:pt x="2363" y="5830"/>
                </a:cubicBezTo>
                <a:cubicBezTo>
                  <a:pt x="2184" y="5936"/>
                  <a:pt x="1888" y="5973"/>
                  <a:pt x="1566" y="5973"/>
                </a:cubicBezTo>
                <a:cubicBezTo>
                  <a:pt x="850" y="5973"/>
                  <a:pt x="1" y="5792"/>
                  <a:pt x="1" y="5792"/>
                </a:cubicBezTo>
                <a:lnTo>
                  <a:pt x="1" y="5792"/>
                </a:lnTo>
                <a:lnTo>
                  <a:pt x="18233" y="36726"/>
                </a:lnTo>
                <a:cubicBezTo>
                  <a:pt x="18569" y="35013"/>
                  <a:pt x="19849" y="34712"/>
                  <a:pt x="20707" y="34712"/>
                </a:cubicBezTo>
                <a:cubicBezTo>
                  <a:pt x="21170" y="34712"/>
                  <a:pt x="21509" y="34800"/>
                  <a:pt x="21509" y="34800"/>
                </a:cubicBezTo>
                <a:cubicBezTo>
                  <a:pt x="21509" y="34800"/>
                  <a:pt x="22048" y="33624"/>
                  <a:pt x="22685" y="33053"/>
                </a:cubicBezTo>
                <a:cubicBezTo>
                  <a:pt x="22886" y="32873"/>
                  <a:pt x="23195" y="32811"/>
                  <a:pt x="23525" y="32811"/>
                </a:cubicBezTo>
                <a:cubicBezTo>
                  <a:pt x="24241" y="32811"/>
                  <a:pt x="25052" y="33102"/>
                  <a:pt x="25052" y="33102"/>
                </a:cubicBezTo>
                <a:cubicBezTo>
                  <a:pt x="25052" y="33102"/>
                  <a:pt x="25237" y="31431"/>
                  <a:pt x="25961" y="31006"/>
                </a:cubicBezTo>
                <a:cubicBezTo>
                  <a:pt x="26140" y="30901"/>
                  <a:pt x="26369" y="30861"/>
                  <a:pt x="26614" y="30861"/>
                </a:cubicBezTo>
                <a:cubicBezTo>
                  <a:pt x="27354" y="30861"/>
                  <a:pt x="28231" y="31224"/>
                  <a:pt x="28231" y="31224"/>
                </a:cubicBezTo>
                <a:lnTo>
                  <a:pt x="9835" y="1"/>
                </a:lnTo>
                <a:close/>
              </a:path>
            </a:pathLst>
          </a:custGeom>
          <a:solidFill>
            <a:schemeClr val="dk1">
              <a:alpha val="26789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0582F54-3804-26A5-CECF-F582AE4ECA11}"/>
              </a:ext>
            </a:extLst>
          </p:cNvPr>
          <p:cNvSpPr txBox="1"/>
          <p:nvPr/>
        </p:nvSpPr>
        <p:spPr>
          <a:xfrm>
            <a:off x="655130" y="577715"/>
            <a:ext cx="3526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US" sz="1800" dirty="0">
                <a:solidFill>
                  <a:srgbClr val="FF0000"/>
                </a:solidFill>
                <a:latin typeface="Concert One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¿Por qué es beneficioso invertir en S&amp;P 500?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D43D7880-2D2E-3702-2BB4-EBD77834B967}"/>
              </a:ext>
            </a:extLst>
          </p:cNvPr>
          <p:cNvSpPr txBox="1"/>
          <p:nvPr/>
        </p:nvSpPr>
        <p:spPr>
          <a:xfrm>
            <a:off x="2476846" y="329605"/>
            <a:ext cx="49370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US" sz="2400" b="1" dirty="0">
                <a:solidFill>
                  <a:srgbClr val="FF0000"/>
                </a:solidFill>
                <a:effectLst/>
                <a:latin typeface="Concert One" pitchFamily="2" charset="0"/>
              </a:rPr>
              <a:t>3 Razones para invertir en S&amp;P 500</a:t>
            </a:r>
            <a:endParaRPr lang="es-US" sz="2400" dirty="0">
              <a:solidFill>
                <a:srgbClr val="FF0000"/>
              </a:solidFill>
              <a:latin typeface="Concert One" pitchFamily="2" charset="0"/>
            </a:endParaRP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702EEB57-2817-8298-3BF9-D98620245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0934" y="995281"/>
            <a:ext cx="6075820" cy="2132693"/>
          </a:xfrm>
        </p:spPr>
        <p:txBody>
          <a:bodyPr/>
          <a:lstStyle/>
          <a:p>
            <a:r>
              <a:rPr lang="es-US" b="1" dirty="0">
                <a:effectLst/>
              </a:rPr>
              <a:t>• </a:t>
            </a:r>
            <a:r>
              <a:rPr lang="es-US" sz="1200" b="1" dirty="0">
                <a:effectLst/>
              </a:rPr>
              <a:t>Rendimiento histórico.</a:t>
            </a:r>
            <a:r>
              <a:rPr lang="es-US" sz="1200" dirty="0">
                <a:effectLst/>
              </a:rPr>
              <a:t> A lo largo de su historia, el S&amp;P 500 ha mostrado un rendimiento a largo plazo muy favorable. Es una de las inversiones preferidas y altamente recomendadas por Warren </a:t>
            </a:r>
            <a:r>
              <a:rPr lang="es-US" sz="1200" dirty="0" err="1">
                <a:effectLst/>
              </a:rPr>
              <a:t>Buffett</a:t>
            </a:r>
            <a:r>
              <a:rPr lang="es-US" sz="1200" dirty="0">
                <a:effectLst/>
              </a:rPr>
              <a:t> debido a su desempeño a través de las diferentes épocas en Estados Unidos y su continuo crecimiento.</a:t>
            </a:r>
            <a:r>
              <a:rPr lang="es-US" sz="1200" dirty="0"/>
              <a:t> </a:t>
            </a:r>
            <a:br>
              <a:rPr lang="es-US" sz="1200" dirty="0"/>
            </a:br>
            <a:br>
              <a:rPr lang="es-US" sz="1200" dirty="0"/>
            </a:br>
            <a:r>
              <a:rPr lang="es-US" sz="1200" b="1" dirty="0">
                <a:effectLst/>
              </a:rPr>
              <a:t>• Composición y diversificación.</a:t>
            </a:r>
            <a:r>
              <a:rPr lang="es-US" sz="1200" dirty="0">
                <a:effectLst/>
              </a:rPr>
              <a:t> Este índice está compuesto por empresas grandes y establecidas, de renombre. De hecho, se trata de las 500 empresas más grandes y rentables de Estados Unidos. Es comprensible por qué tantas personas desean invertir en él, lo que contribuye a que sea menos volátil que otros activos financieros.</a:t>
            </a:r>
            <a:r>
              <a:rPr lang="es-US" sz="1200" dirty="0"/>
              <a:t> </a:t>
            </a:r>
            <a:br>
              <a:rPr lang="es-US" sz="1200" dirty="0"/>
            </a:br>
            <a:br>
              <a:rPr lang="es-US" sz="1200" dirty="0"/>
            </a:br>
            <a:r>
              <a:rPr lang="es-US" sz="1200" b="1" dirty="0">
                <a:effectLst/>
              </a:rPr>
              <a:t>• Simplicidad.</a:t>
            </a:r>
            <a:r>
              <a:rPr lang="es-US" sz="1200" dirty="0">
                <a:effectLst/>
              </a:rPr>
              <a:t> Invertir en el S&amp;P 500 es una opción sencilla para cualquier persona, incluso sin experiencia previa en inversiones o estudios profesionales en el campo financiero y económico. Literalmente, es muy fácil de entender y ejecutar.</a:t>
            </a:r>
            <a:endParaRPr lang="es-US" sz="1200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4">
            <a:extLst>
              <a:ext uri="{FF2B5EF4-FFF2-40B4-BE49-F238E27FC236}">
                <a16:creationId xmlns:a16="http://schemas.microsoft.com/office/drawing/2014/main" id="{2B719888-3C72-7917-63CF-F6ACBAFD3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8959" y="1411022"/>
            <a:ext cx="4179578" cy="232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71273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06425B34-6114-766D-2FE0-1EB6CC25FBB7}"/>
              </a:ext>
            </a:extLst>
          </p:cNvPr>
          <p:cNvSpPr>
            <a:spLocks noGrp="1"/>
          </p:cNvSpPr>
          <p:nvPr>
            <p:ph type="title" idx="6"/>
          </p:nvPr>
        </p:nvSpPr>
        <p:spPr>
          <a:xfrm>
            <a:off x="1781369" y="256710"/>
            <a:ext cx="5268681" cy="675072"/>
          </a:xfrm>
        </p:spPr>
        <p:txBody>
          <a:bodyPr/>
          <a:lstStyle/>
          <a:p>
            <a:r>
              <a:rPr lang="es-US" dirty="0"/>
              <a:t>Que tipo de empresa hacen parte del índice </a:t>
            </a:r>
            <a:r>
              <a:rPr lang="es-US" dirty="0" err="1"/>
              <a:t>S&amp;p</a:t>
            </a:r>
            <a:r>
              <a:rPr lang="es-US" dirty="0"/>
              <a:t> 500?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444AD83-D2AD-0211-5B43-BCC62554046D}"/>
              </a:ext>
            </a:extLst>
          </p:cNvPr>
          <p:cNvSpPr txBox="1"/>
          <p:nvPr/>
        </p:nvSpPr>
        <p:spPr>
          <a:xfrm>
            <a:off x="1305519" y="997525"/>
            <a:ext cx="711635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US" sz="1200" dirty="0">
                <a:latin typeface="Roboto Mono Medium" panose="02000000000000000000" pitchFamily="2" charset="0"/>
                <a:ea typeface="Roboto Mono Medium" panose="02000000000000000000" pitchFamily="2" charset="0"/>
              </a:rPr>
              <a:t>El índice S&amp;P 500 incluye empresas de una amplia variedad de sectores de la economía, como tecnología, finanzas, atención médica, energía, consumo discrecional, materiales, comunicaciones, servicios públicos, bienes raíces e industrial.
Las empresas incluidas en el índice son seleccionadas por el Comité de Índices de S&amp;P en función de varios factores, como la capitalización de mercado, la liquidez, la estabilidad financiera y la representación del sector. El objetivo es incluir a las empresas más grandes y líquidas de cada sector y mantener un equilibrio diversificado de sectores en el índice.
Algunas de las empresas incluidas en el índice S&amp;P 500 son Apple, Microsoft, Amazon, Facebook, Johnson &amp; Johnson, </a:t>
            </a:r>
            <a:r>
              <a:rPr lang="es-US" sz="1200" dirty="0" err="1">
                <a:latin typeface="Roboto Mono Medium" panose="02000000000000000000" pitchFamily="2" charset="0"/>
                <a:ea typeface="Roboto Mono Medium" panose="02000000000000000000" pitchFamily="2" charset="0"/>
              </a:rPr>
              <a:t>JPMorgan</a:t>
            </a:r>
            <a:r>
              <a:rPr lang="es-US" sz="1200" dirty="0">
                <a:latin typeface="Roboto Mono Medium" panose="02000000000000000000" pitchFamily="2" charset="0"/>
                <a:ea typeface="Roboto Mono Medium" panose="02000000000000000000" pitchFamily="2" charset="0"/>
              </a:rPr>
              <a:t> Chase, </a:t>
            </a:r>
            <a:r>
              <a:rPr lang="es-US" sz="1200" dirty="0" err="1">
                <a:latin typeface="Roboto Mono Medium" panose="02000000000000000000" pitchFamily="2" charset="0"/>
                <a:ea typeface="Roboto Mono Medium" panose="02000000000000000000" pitchFamily="2" charset="0"/>
              </a:rPr>
              <a:t>Berkshire</a:t>
            </a:r>
            <a:r>
              <a:rPr lang="es-US" sz="1200" dirty="0">
                <a:latin typeface="Roboto Mono Medium" panose="02000000000000000000" pitchFamily="2" charset="0"/>
                <a:ea typeface="Roboto Mono Medium" panose="02000000000000000000" pitchFamily="2" charset="0"/>
              </a:rPr>
              <a:t> </a:t>
            </a:r>
            <a:r>
              <a:rPr lang="es-US" sz="1200" dirty="0" err="1">
                <a:latin typeface="Roboto Mono Medium" panose="02000000000000000000" pitchFamily="2" charset="0"/>
                <a:ea typeface="Roboto Mono Medium" panose="02000000000000000000" pitchFamily="2" charset="0"/>
              </a:rPr>
              <a:t>Hathaway</a:t>
            </a:r>
            <a:r>
              <a:rPr lang="es-US" sz="1200" dirty="0">
                <a:latin typeface="Roboto Mono Medium" panose="02000000000000000000" pitchFamily="2" charset="0"/>
                <a:ea typeface="Roboto Mono Medium" panose="02000000000000000000" pitchFamily="2" charset="0"/>
              </a:rPr>
              <a:t>, Exxon </a:t>
            </a:r>
            <a:r>
              <a:rPr lang="es-US" sz="1200" dirty="0" err="1">
                <a:latin typeface="Roboto Mono Medium" panose="02000000000000000000" pitchFamily="2" charset="0"/>
                <a:ea typeface="Roboto Mono Medium" panose="02000000000000000000" pitchFamily="2" charset="0"/>
              </a:rPr>
              <a:t>Mobil</a:t>
            </a:r>
            <a:r>
              <a:rPr lang="es-US" sz="1200" dirty="0">
                <a:latin typeface="Roboto Mono Medium" panose="02000000000000000000" pitchFamily="2" charset="0"/>
                <a:ea typeface="Roboto Mono Medium" panose="02000000000000000000" pitchFamily="2" charset="0"/>
              </a:rPr>
              <a:t>, Procter &amp; Gamble, </a:t>
            </a:r>
            <a:r>
              <a:rPr lang="es-US" sz="1200" dirty="0" err="1">
                <a:latin typeface="Roboto Mono Medium" panose="02000000000000000000" pitchFamily="2" charset="0"/>
                <a:ea typeface="Roboto Mono Medium" panose="02000000000000000000" pitchFamily="2" charset="0"/>
              </a:rPr>
              <a:t>Walmart</a:t>
            </a:r>
            <a:r>
              <a:rPr lang="es-US" sz="1200" dirty="0">
                <a:latin typeface="Roboto Mono Medium" panose="02000000000000000000" pitchFamily="2" charset="0"/>
                <a:ea typeface="Roboto Mono Medium" panose="02000000000000000000" pitchFamily="2" charset="0"/>
              </a:rPr>
              <a:t>, Visa, Coca-Cola y Walt Disney, entre muchas otras. En general, las empresas incluidas en el índice S&amp;P 500 son algunas de las más grandes y exitosas de Estados Unidos, y sus acciones son seguidas de cerca por inversores y analistas de todo el mundo.</a:t>
            </a:r>
          </a:p>
        </p:txBody>
      </p:sp>
    </p:spTree>
    <p:extLst>
      <p:ext uri="{BB962C8B-B14F-4D97-AF65-F5344CB8AC3E}">
        <p14:creationId xmlns:p14="http://schemas.microsoft.com/office/powerpoint/2010/main" val="6161641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9">
            <a:extLst>
              <a:ext uri="{FF2B5EF4-FFF2-40B4-BE49-F238E27FC236}">
                <a16:creationId xmlns:a16="http://schemas.microsoft.com/office/drawing/2014/main" id="{DC171D9F-7549-F6FE-FC9E-F0546C3702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184" y="766465"/>
            <a:ext cx="6187835" cy="348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45840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otebook Lesson by Slidesgo">
  <a:themeElements>
    <a:clrScheme name="Simple Light">
      <a:dk1>
        <a:srgbClr val="595959"/>
      </a:dk1>
      <a:lt1>
        <a:srgbClr val="F1C232"/>
      </a:lt1>
      <a:dk2>
        <a:srgbClr val="595959"/>
      </a:dk2>
      <a:lt2>
        <a:srgbClr val="A8D68C"/>
      </a:lt2>
      <a:accent1>
        <a:srgbClr val="F1C232"/>
      </a:accent1>
      <a:accent2>
        <a:srgbClr val="B44141"/>
      </a:accent2>
      <a:accent3>
        <a:srgbClr val="F1C232"/>
      </a:accent3>
      <a:accent4>
        <a:srgbClr val="DF7070"/>
      </a:accent4>
      <a:accent5>
        <a:srgbClr val="7A9E64"/>
      </a:accent5>
      <a:accent6>
        <a:srgbClr val="595959"/>
      </a:accent6>
      <a:hlink>
        <a:srgbClr val="59595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663</Words>
  <Application>Microsoft Office PowerPoint</Application>
  <PresentationFormat>Presentación en pantalla (16:9)</PresentationFormat>
  <Paragraphs>18</Paragraphs>
  <Slides>10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10</vt:i4>
      </vt:variant>
    </vt:vector>
  </HeadingPairs>
  <TitlesOfParts>
    <vt:vector size="22" baseType="lpstr">
      <vt:lpstr>Anonymous Pro</vt:lpstr>
      <vt:lpstr>Arial</vt:lpstr>
      <vt:lpstr>Coming Soon</vt:lpstr>
      <vt:lpstr>Concert One</vt:lpstr>
      <vt:lpstr>Muli</vt:lpstr>
      <vt:lpstr>Proxima Nova</vt:lpstr>
      <vt:lpstr>Proxima Nova Semibold</vt:lpstr>
      <vt:lpstr>Roboto Mono</vt:lpstr>
      <vt:lpstr>Roboto Mono Medium</vt:lpstr>
      <vt:lpstr>Notebook Lesson by Slidesgo</vt:lpstr>
      <vt:lpstr>Slidesgo Final Pages</vt:lpstr>
      <vt:lpstr>Slidesgo Final Pages</vt:lpstr>
      <vt:lpstr>Riesgo financiero y s&amp;p500</vt:lpstr>
      <vt:lpstr>¿Qué es riesgo financiero?</vt:lpstr>
      <vt:lpstr>Presentación de PowerPoint</vt:lpstr>
      <vt:lpstr>¿Qué es el S&amp;P 500?</vt:lpstr>
      <vt:lpstr>Presentación de PowerPoint</vt:lpstr>
      <vt:lpstr>• Rendimiento histórico. A lo largo de su historia, el S&amp;P 500 ha mostrado un rendimiento a largo plazo muy favorable. Es una de las inversiones preferidas y altamente recomendadas por Warren Buffett debido a su desempeño a través de las diferentes épocas en Estados Unidos y su continuo crecimiento.   • Composición y diversificación. Este índice está compuesto por empresas grandes y establecidas, de renombre. De hecho, se trata de las 500 empresas más grandes y rentables de Estados Unidos. Es comprensible por qué tantas personas desean invertir en él, lo que contribuye a que sea menos volátil que otros activos financieros.   • Simplicidad. Invertir en el S&amp;P 500 es una opción sencilla para cualquier persona, incluso sin experiencia previa en inversiones o estudios profesionales en el campo financiero y económico. Literalmente, es muy fácil de entender y ejecutar.</vt:lpstr>
      <vt:lpstr>Presentación de PowerPoint</vt:lpstr>
      <vt:lpstr>Que tipo de empresa hacen parte del índice S&amp;p 500? </vt:lpstr>
      <vt:lpstr>Presentación de PowerPoint</vt:lpstr>
      <vt:lpstr>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Diagnóstico y evaluación empresarial</dc:title>
  <dc:creator>carlos de jesus morteo pea</dc:creator>
  <cp:lastModifiedBy>carlos de jesus morteo pea</cp:lastModifiedBy>
  <cp:revision>2</cp:revision>
  <dcterms:modified xsi:type="dcterms:W3CDTF">2023-11-10T00:04:13Z</dcterms:modified>
</cp:coreProperties>
</file>